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72" r:id="rId2"/>
    <p:sldId id="271" r:id="rId3"/>
    <p:sldId id="270" r:id="rId4"/>
    <p:sldId id="269" r:id="rId5"/>
    <p:sldId id="268" r:id="rId6"/>
    <p:sldId id="267" r:id="rId7"/>
    <p:sldId id="266" r:id="rId8"/>
    <p:sldId id="265" r:id="rId9"/>
    <p:sldId id="264" r:id="rId10"/>
    <p:sldId id="263" r:id="rId11"/>
    <p:sldId id="262" r:id="rId12"/>
    <p:sldId id="261" r:id="rId13"/>
    <p:sldId id="260" r:id="rId14"/>
    <p:sldId id="259" r:id="rId15"/>
    <p:sldId id="258" r:id="rId16"/>
    <p:sldId id="257" r:id="rId17"/>
    <p:sldId id="256" r:id="rId18"/>
  </p:sldIdLst>
  <p:sldSz cx="18288000" cy="10287000"/>
  <p:notesSz cx="10287000" cy="18288000"/>
  <p:embeddedFontLst>
    <p:embeddedFont>
      <p:font typeface="Montserrat Medium" panose="00000600000000000000" pitchFamily="2" charset="-52"/>
      <p:regular r:id="rId20"/>
      <p:italic r:id="rId21"/>
    </p:embeddedFont>
    <p:embeddedFont>
      <p:font typeface="Montserrat Regular" panose="00000500000000000000" pitchFamily="2" charset="-52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862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sv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sv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svg"/><Relationship Id="rId13" Type="http://schemas.openxmlformats.org/officeDocument/2006/relationships/image" Target="../media/image54.png"/><Relationship Id="rId18" Type="http://schemas.openxmlformats.org/officeDocument/2006/relationships/image" Target="../media/image222.png"/><Relationship Id="rId26" Type="http://schemas.openxmlformats.org/officeDocument/2006/relationships/image" Target="../media/image230.svg"/><Relationship Id="rId3" Type="http://schemas.openxmlformats.org/officeDocument/2006/relationships/image" Target="../media/image211.png"/><Relationship Id="rId21" Type="http://schemas.openxmlformats.org/officeDocument/2006/relationships/image" Target="../media/image225.png"/><Relationship Id="rId7" Type="http://schemas.openxmlformats.org/officeDocument/2006/relationships/image" Target="../media/image214.png"/><Relationship Id="rId12" Type="http://schemas.openxmlformats.org/officeDocument/2006/relationships/image" Target="../media/image219.png"/><Relationship Id="rId17" Type="http://schemas.openxmlformats.org/officeDocument/2006/relationships/image" Target="../media/image221.svg"/><Relationship Id="rId25" Type="http://schemas.openxmlformats.org/officeDocument/2006/relationships/image" Target="../media/image22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20.png"/><Relationship Id="rId20" Type="http://schemas.openxmlformats.org/officeDocument/2006/relationships/image" Target="../media/image224.svg"/><Relationship Id="rId29" Type="http://schemas.openxmlformats.org/officeDocument/2006/relationships/image" Target="../media/image2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3.svg"/><Relationship Id="rId11" Type="http://schemas.openxmlformats.org/officeDocument/2006/relationships/image" Target="../media/image218.jpeg"/><Relationship Id="rId24" Type="http://schemas.openxmlformats.org/officeDocument/2006/relationships/image" Target="../media/image228.svg"/><Relationship Id="rId5" Type="http://schemas.openxmlformats.org/officeDocument/2006/relationships/image" Target="../media/image150.png"/><Relationship Id="rId15" Type="http://schemas.openxmlformats.org/officeDocument/2006/relationships/image" Target="../media/image31.png"/><Relationship Id="rId23" Type="http://schemas.openxmlformats.org/officeDocument/2006/relationships/image" Target="../media/image227.png"/><Relationship Id="rId28" Type="http://schemas.openxmlformats.org/officeDocument/2006/relationships/image" Target="../media/image232.svg"/><Relationship Id="rId10" Type="http://schemas.openxmlformats.org/officeDocument/2006/relationships/image" Target="../media/image217.jpeg"/><Relationship Id="rId19" Type="http://schemas.openxmlformats.org/officeDocument/2006/relationships/image" Target="../media/image223.png"/><Relationship Id="rId31" Type="http://schemas.openxmlformats.org/officeDocument/2006/relationships/image" Target="../media/image235.png"/><Relationship Id="rId4" Type="http://schemas.openxmlformats.org/officeDocument/2006/relationships/image" Target="../media/image212.svg"/><Relationship Id="rId9" Type="http://schemas.openxmlformats.org/officeDocument/2006/relationships/image" Target="../media/image216.jpeg"/><Relationship Id="rId14" Type="http://schemas.openxmlformats.org/officeDocument/2006/relationships/image" Target="../media/image34.png"/><Relationship Id="rId22" Type="http://schemas.openxmlformats.org/officeDocument/2006/relationships/image" Target="../media/image226.svg"/><Relationship Id="rId27" Type="http://schemas.openxmlformats.org/officeDocument/2006/relationships/image" Target="../media/image231.png"/><Relationship Id="rId30" Type="http://schemas.openxmlformats.org/officeDocument/2006/relationships/image" Target="../media/image234.sv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3.png"/><Relationship Id="rId18" Type="http://schemas.openxmlformats.org/officeDocument/2006/relationships/image" Target="../media/image248.svg"/><Relationship Id="rId26" Type="http://schemas.openxmlformats.org/officeDocument/2006/relationships/image" Target="../media/image256.svg"/><Relationship Id="rId3" Type="http://schemas.openxmlformats.org/officeDocument/2006/relationships/image" Target="../media/image236.jpeg"/><Relationship Id="rId21" Type="http://schemas.openxmlformats.org/officeDocument/2006/relationships/image" Target="../media/image251.png"/><Relationship Id="rId7" Type="http://schemas.openxmlformats.org/officeDocument/2006/relationships/image" Target="../media/image240.png"/><Relationship Id="rId12" Type="http://schemas.openxmlformats.org/officeDocument/2006/relationships/image" Target="../media/image34.png"/><Relationship Id="rId17" Type="http://schemas.openxmlformats.org/officeDocument/2006/relationships/image" Target="../media/image247.png"/><Relationship Id="rId25" Type="http://schemas.openxmlformats.org/officeDocument/2006/relationships/image" Target="../media/image255.png"/><Relationship Id="rId33" Type="http://schemas.openxmlformats.org/officeDocument/2006/relationships/image" Target="../media/image26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46.svg"/><Relationship Id="rId20" Type="http://schemas.openxmlformats.org/officeDocument/2006/relationships/image" Target="../media/image250.svg"/><Relationship Id="rId29" Type="http://schemas.openxmlformats.org/officeDocument/2006/relationships/image" Target="../media/image2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9.png"/><Relationship Id="rId11" Type="http://schemas.openxmlformats.org/officeDocument/2006/relationships/image" Target="../media/image31.png"/><Relationship Id="rId24" Type="http://schemas.openxmlformats.org/officeDocument/2006/relationships/image" Target="../media/image254.svg"/><Relationship Id="rId32" Type="http://schemas.openxmlformats.org/officeDocument/2006/relationships/image" Target="../media/image262.svg"/><Relationship Id="rId5" Type="http://schemas.openxmlformats.org/officeDocument/2006/relationships/image" Target="../media/image238.jpeg"/><Relationship Id="rId15" Type="http://schemas.openxmlformats.org/officeDocument/2006/relationships/image" Target="../media/image245.png"/><Relationship Id="rId23" Type="http://schemas.openxmlformats.org/officeDocument/2006/relationships/image" Target="../media/image253.png"/><Relationship Id="rId28" Type="http://schemas.openxmlformats.org/officeDocument/2006/relationships/image" Target="../media/image258.svg"/><Relationship Id="rId10" Type="http://schemas.openxmlformats.org/officeDocument/2006/relationships/image" Target="../media/image54.png"/><Relationship Id="rId19" Type="http://schemas.openxmlformats.org/officeDocument/2006/relationships/image" Target="../media/image249.png"/><Relationship Id="rId31" Type="http://schemas.openxmlformats.org/officeDocument/2006/relationships/image" Target="../media/image261.png"/><Relationship Id="rId4" Type="http://schemas.openxmlformats.org/officeDocument/2006/relationships/image" Target="../media/image237.jpeg"/><Relationship Id="rId9" Type="http://schemas.openxmlformats.org/officeDocument/2006/relationships/image" Target="../media/image242.png"/><Relationship Id="rId14" Type="http://schemas.openxmlformats.org/officeDocument/2006/relationships/image" Target="../media/image244.svg"/><Relationship Id="rId22" Type="http://schemas.openxmlformats.org/officeDocument/2006/relationships/image" Target="../media/image252.svg"/><Relationship Id="rId27" Type="http://schemas.openxmlformats.org/officeDocument/2006/relationships/image" Target="../media/image257.png"/><Relationship Id="rId30" Type="http://schemas.openxmlformats.org/officeDocument/2006/relationships/image" Target="../media/image260.svg"/><Relationship Id="rId8" Type="http://schemas.openxmlformats.org/officeDocument/2006/relationships/image" Target="../media/image241.sv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71.svg"/><Relationship Id="rId18" Type="http://schemas.openxmlformats.org/officeDocument/2006/relationships/image" Target="../media/image276.svg"/><Relationship Id="rId26" Type="http://schemas.openxmlformats.org/officeDocument/2006/relationships/image" Target="../media/image284.svg"/><Relationship Id="rId3" Type="http://schemas.openxmlformats.org/officeDocument/2006/relationships/image" Target="../media/image264.jpeg"/><Relationship Id="rId21" Type="http://schemas.openxmlformats.org/officeDocument/2006/relationships/image" Target="../media/image279.png"/><Relationship Id="rId34" Type="http://schemas.openxmlformats.org/officeDocument/2006/relationships/image" Target="../media/image292.svg"/><Relationship Id="rId7" Type="http://schemas.openxmlformats.org/officeDocument/2006/relationships/image" Target="../media/image34.png"/><Relationship Id="rId12" Type="http://schemas.openxmlformats.org/officeDocument/2006/relationships/image" Target="../media/image270.png"/><Relationship Id="rId17" Type="http://schemas.openxmlformats.org/officeDocument/2006/relationships/image" Target="../media/image275.png"/><Relationship Id="rId25" Type="http://schemas.openxmlformats.org/officeDocument/2006/relationships/image" Target="../media/image283.png"/><Relationship Id="rId33" Type="http://schemas.openxmlformats.org/officeDocument/2006/relationships/image" Target="../media/image29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74.svg"/><Relationship Id="rId20" Type="http://schemas.openxmlformats.org/officeDocument/2006/relationships/image" Target="../media/image278.svg"/><Relationship Id="rId29" Type="http://schemas.openxmlformats.org/officeDocument/2006/relationships/image" Target="../media/image2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269.svg"/><Relationship Id="rId24" Type="http://schemas.openxmlformats.org/officeDocument/2006/relationships/image" Target="../media/image282.svg"/><Relationship Id="rId32" Type="http://schemas.openxmlformats.org/officeDocument/2006/relationships/image" Target="../media/image290.svg"/><Relationship Id="rId5" Type="http://schemas.openxmlformats.org/officeDocument/2006/relationships/image" Target="../media/image54.png"/><Relationship Id="rId15" Type="http://schemas.openxmlformats.org/officeDocument/2006/relationships/image" Target="../media/image273.png"/><Relationship Id="rId23" Type="http://schemas.openxmlformats.org/officeDocument/2006/relationships/image" Target="../media/image281.png"/><Relationship Id="rId28" Type="http://schemas.openxmlformats.org/officeDocument/2006/relationships/image" Target="../media/image286.svg"/><Relationship Id="rId10" Type="http://schemas.openxmlformats.org/officeDocument/2006/relationships/image" Target="../media/image268.png"/><Relationship Id="rId19" Type="http://schemas.openxmlformats.org/officeDocument/2006/relationships/image" Target="../media/image277.png"/><Relationship Id="rId31" Type="http://schemas.openxmlformats.org/officeDocument/2006/relationships/image" Target="../media/image289.png"/><Relationship Id="rId4" Type="http://schemas.openxmlformats.org/officeDocument/2006/relationships/image" Target="../media/image265.jpeg"/><Relationship Id="rId9" Type="http://schemas.openxmlformats.org/officeDocument/2006/relationships/image" Target="../media/image267.svg"/><Relationship Id="rId14" Type="http://schemas.openxmlformats.org/officeDocument/2006/relationships/image" Target="../media/image272.png"/><Relationship Id="rId22" Type="http://schemas.openxmlformats.org/officeDocument/2006/relationships/image" Target="../media/image280.svg"/><Relationship Id="rId27" Type="http://schemas.openxmlformats.org/officeDocument/2006/relationships/image" Target="../media/image285.png"/><Relationship Id="rId30" Type="http://schemas.openxmlformats.org/officeDocument/2006/relationships/image" Target="../media/image288.svg"/><Relationship Id="rId8" Type="http://schemas.openxmlformats.org/officeDocument/2006/relationships/image" Target="../media/image2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13" Type="http://schemas.openxmlformats.org/officeDocument/2006/relationships/image" Target="../media/image31.png"/><Relationship Id="rId18" Type="http://schemas.openxmlformats.org/officeDocument/2006/relationships/image" Target="../media/image306.png"/><Relationship Id="rId26" Type="http://schemas.openxmlformats.org/officeDocument/2006/relationships/image" Target="../media/image314.png"/><Relationship Id="rId3" Type="http://schemas.openxmlformats.org/officeDocument/2006/relationships/image" Target="../media/image293.png"/><Relationship Id="rId21" Type="http://schemas.openxmlformats.org/officeDocument/2006/relationships/image" Target="../media/image309.svg"/><Relationship Id="rId7" Type="http://schemas.openxmlformats.org/officeDocument/2006/relationships/image" Target="../media/image297.jpeg"/><Relationship Id="rId12" Type="http://schemas.openxmlformats.org/officeDocument/2006/relationships/image" Target="../media/image54.png"/><Relationship Id="rId17" Type="http://schemas.openxmlformats.org/officeDocument/2006/relationships/image" Target="../media/image305.svg"/><Relationship Id="rId25" Type="http://schemas.openxmlformats.org/officeDocument/2006/relationships/image" Target="../media/image313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04.png"/><Relationship Id="rId20" Type="http://schemas.openxmlformats.org/officeDocument/2006/relationships/image" Target="../media/image3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6.svg"/><Relationship Id="rId11" Type="http://schemas.openxmlformats.org/officeDocument/2006/relationships/image" Target="../media/image301.png"/><Relationship Id="rId24" Type="http://schemas.openxmlformats.org/officeDocument/2006/relationships/image" Target="../media/image312.png"/><Relationship Id="rId5" Type="http://schemas.openxmlformats.org/officeDocument/2006/relationships/image" Target="../media/image295.png"/><Relationship Id="rId15" Type="http://schemas.openxmlformats.org/officeDocument/2006/relationships/image" Target="../media/image303.png"/><Relationship Id="rId23" Type="http://schemas.openxmlformats.org/officeDocument/2006/relationships/image" Target="../media/image311.svg"/><Relationship Id="rId10" Type="http://schemas.openxmlformats.org/officeDocument/2006/relationships/image" Target="../media/image300.png"/><Relationship Id="rId19" Type="http://schemas.openxmlformats.org/officeDocument/2006/relationships/image" Target="../media/image307.svg"/><Relationship Id="rId4" Type="http://schemas.openxmlformats.org/officeDocument/2006/relationships/image" Target="../media/image294.svg"/><Relationship Id="rId9" Type="http://schemas.openxmlformats.org/officeDocument/2006/relationships/image" Target="../media/image299.svg"/><Relationship Id="rId14" Type="http://schemas.openxmlformats.org/officeDocument/2006/relationships/image" Target="../media/image302.png"/><Relationship Id="rId22" Type="http://schemas.openxmlformats.org/officeDocument/2006/relationships/image" Target="../media/image310.png"/><Relationship Id="rId27" Type="http://schemas.openxmlformats.org/officeDocument/2006/relationships/image" Target="../media/image3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svg"/><Relationship Id="rId13" Type="http://schemas.openxmlformats.org/officeDocument/2006/relationships/image" Target="../media/image323.svg"/><Relationship Id="rId18" Type="http://schemas.openxmlformats.org/officeDocument/2006/relationships/image" Target="../media/image328.png"/><Relationship Id="rId26" Type="http://schemas.openxmlformats.org/officeDocument/2006/relationships/image" Target="../media/image336.png"/><Relationship Id="rId3" Type="http://schemas.openxmlformats.org/officeDocument/2006/relationships/image" Target="../media/image316.jpeg"/><Relationship Id="rId21" Type="http://schemas.openxmlformats.org/officeDocument/2006/relationships/image" Target="../media/image331.svg"/><Relationship Id="rId7" Type="http://schemas.openxmlformats.org/officeDocument/2006/relationships/image" Target="../media/image317.png"/><Relationship Id="rId12" Type="http://schemas.openxmlformats.org/officeDocument/2006/relationships/image" Target="../media/image322.png"/><Relationship Id="rId17" Type="http://schemas.openxmlformats.org/officeDocument/2006/relationships/image" Target="../media/image327.svg"/><Relationship Id="rId25" Type="http://schemas.openxmlformats.org/officeDocument/2006/relationships/image" Target="../media/image335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26.png"/><Relationship Id="rId20" Type="http://schemas.openxmlformats.org/officeDocument/2006/relationships/image" Target="../media/image3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21.png"/><Relationship Id="rId24" Type="http://schemas.openxmlformats.org/officeDocument/2006/relationships/image" Target="../media/image334.png"/><Relationship Id="rId5" Type="http://schemas.openxmlformats.org/officeDocument/2006/relationships/image" Target="../media/image31.png"/><Relationship Id="rId15" Type="http://schemas.openxmlformats.org/officeDocument/2006/relationships/image" Target="../media/image325.svg"/><Relationship Id="rId23" Type="http://schemas.openxmlformats.org/officeDocument/2006/relationships/image" Target="../media/image333.svg"/><Relationship Id="rId28" Type="http://schemas.openxmlformats.org/officeDocument/2006/relationships/image" Target="../media/image338.svg"/><Relationship Id="rId10" Type="http://schemas.openxmlformats.org/officeDocument/2006/relationships/image" Target="../media/image320.svg"/><Relationship Id="rId19" Type="http://schemas.openxmlformats.org/officeDocument/2006/relationships/image" Target="../media/image329.svg"/><Relationship Id="rId4" Type="http://schemas.openxmlformats.org/officeDocument/2006/relationships/image" Target="../media/image54.png"/><Relationship Id="rId9" Type="http://schemas.openxmlformats.org/officeDocument/2006/relationships/image" Target="../media/image319.png"/><Relationship Id="rId14" Type="http://schemas.openxmlformats.org/officeDocument/2006/relationships/image" Target="../media/image324.png"/><Relationship Id="rId22" Type="http://schemas.openxmlformats.org/officeDocument/2006/relationships/image" Target="../media/image332.png"/><Relationship Id="rId27" Type="http://schemas.openxmlformats.org/officeDocument/2006/relationships/image" Target="../media/image337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6.svg"/><Relationship Id="rId18" Type="http://schemas.openxmlformats.org/officeDocument/2006/relationships/image" Target="../media/image351.png"/><Relationship Id="rId26" Type="http://schemas.openxmlformats.org/officeDocument/2006/relationships/image" Target="../media/image359.png"/><Relationship Id="rId3" Type="http://schemas.openxmlformats.org/officeDocument/2006/relationships/image" Target="../media/image339.jpeg"/><Relationship Id="rId21" Type="http://schemas.openxmlformats.org/officeDocument/2006/relationships/image" Target="../media/image354.svg"/><Relationship Id="rId34" Type="http://schemas.openxmlformats.org/officeDocument/2006/relationships/image" Target="../media/image367.png"/><Relationship Id="rId7" Type="http://schemas.openxmlformats.org/officeDocument/2006/relationships/image" Target="../media/image54.png"/><Relationship Id="rId12" Type="http://schemas.openxmlformats.org/officeDocument/2006/relationships/image" Target="../media/image345.png"/><Relationship Id="rId17" Type="http://schemas.openxmlformats.org/officeDocument/2006/relationships/image" Target="../media/image350.svg"/><Relationship Id="rId25" Type="http://schemas.openxmlformats.org/officeDocument/2006/relationships/image" Target="../media/image358.svg"/><Relationship Id="rId33" Type="http://schemas.openxmlformats.org/officeDocument/2006/relationships/image" Target="../media/image366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49.png"/><Relationship Id="rId20" Type="http://schemas.openxmlformats.org/officeDocument/2006/relationships/image" Target="../media/image353.png"/><Relationship Id="rId29" Type="http://schemas.openxmlformats.org/officeDocument/2006/relationships/image" Target="../media/image36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2.jpeg"/><Relationship Id="rId11" Type="http://schemas.openxmlformats.org/officeDocument/2006/relationships/image" Target="../media/image344.svg"/><Relationship Id="rId24" Type="http://schemas.openxmlformats.org/officeDocument/2006/relationships/image" Target="../media/image357.png"/><Relationship Id="rId32" Type="http://schemas.openxmlformats.org/officeDocument/2006/relationships/image" Target="../media/image365.png"/><Relationship Id="rId5" Type="http://schemas.openxmlformats.org/officeDocument/2006/relationships/image" Target="../media/image341.jpeg"/><Relationship Id="rId15" Type="http://schemas.openxmlformats.org/officeDocument/2006/relationships/image" Target="../media/image348.svg"/><Relationship Id="rId23" Type="http://schemas.openxmlformats.org/officeDocument/2006/relationships/image" Target="../media/image356.svg"/><Relationship Id="rId28" Type="http://schemas.openxmlformats.org/officeDocument/2006/relationships/image" Target="../media/image361.png"/><Relationship Id="rId10" Type="http://schemas.openxmlformats.org/officeDocument/2006/relationships/image" Target="../media/image343.png"/><Relationship Id="rId19" Type="http://schemas.openxmlformats.org/officeDocument/2006/relationships/image" Target="../media/image352.svg"/><Relationship Id="rId31" Type="http://schemas.openxmlformats.org/officeDocument/2006/relationships/image" Target="../media/image364.svg"/><Relationship Id="rId4" Type="http://schemas.openxmlformats.org/officeDocument/2006/relationships/image" Target="../media/image340.jpeg"/><Relationship Id="rId9" Type="http://schemas.openxmlformats.org/officeDocument/2006/relationships/image" Target="../media/image34.png"/><Relationship Id="rId14" Type="http://schemas.openxmlformats.org/officeDocument/2006/relationships/image" Target="../media/image347.png"/><Relationship Id="rId22" Type="http://schemas.openxmlformats.org/officeDocument/2006/relationships/image" Target="../media/image355.png"/><Relationship Id="rId27" Type="http://schemas.openxmlformats.org/officeDocument/2006/relationships/image" Target="../media/image360.svg"/><Relationship Id="rId30" Type="http://schemas.openxmlformats.org/officeDocument/2006/relationships/image" Target="../media/image363.png"/><Relationship Id="rId8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3.svg"/><Relationship Id="rId13" Type="http://schemas.openxmlformats.org/officeDocument/2006/relationships/image" Target="../media/image378.png"/><Relationship Id="rId18" Type="http://schemas.openxmlformats.org/officeDocument/2006/relationships/image" Target="../media/image380.svg"/><Relationship Id="rId26" Type="http://schemas.openxmlformats.org/officeDocument/2006/relationships/image" Target="../media/image388.png"/><Relationship Id="rId3" Type="http://schemas.openxmlformats.org/officeDocument/2006/relationships/image" Target="../media/image368.jpeg"/><Relationship Id="rId21" Type="http://schemas.openxmlformats.org/officeDocument/2006/relationships/image" Target="../media/image383.svg"/><Relationship Id="rId7" Type="http://schemas.openxmlformats.org/officeDocument/2006/relationships/image" Target="../media/image372.png"/><Relationship Id="rId12" Type="http://schemas.openxmlformats.org/officeDocument/2006/relationships/image" Target="../media/image377.svg"/><Relationship Id="rId17" Type="http://schemas.openxmlformats.org/officeDocument/2006/relationships/image" Target="../media/image379.png"/><Relationship Id="rId25" Type="http://schemas.openxmlformats.org/officeDocument/2006/relationships/image" Target="../media/image387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1.png"/><Relationship Id="rId20" Type="http://schemas.openxmlformats.org/officeDocument/2006/relationships/image" Target="../media/image382.png"/><Relationship Id="rId29" Type="http://schemas.openxmlformats.org/officeDocument/2006/relationships/image" Target="../media/image39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1.svg"/><Relationship Id="rId11" Type="http://schemas.openxmlformats.org/officeDocument/2006/relationships/image" Target="../media/image376.png"/><Relationship Id="rId24" Type="http://schemas.openxmlformats.org/officeDocument/2006/relationships/image" Target="../media/image386.png"/><Relationship Id="rId5" Type="http://schemas.openxmlformats.org/officeDocument/2006/relationships/image" Target="../media/image370.png"/><Relationship Id="rId15" Type="http://schemas.openxmlformats.org/officeDocument/2006/relationships/image" Target="../media/image54.png"/><Relationship Id="rId23" Type="http://schemas.openxmlformats.org/officeDocument/2006/relationships/image" Target="../media/image385.svg"/><Relationship Id="rId28" Type="http://schemas.openxmlformats.org/officeDocument/2006/relationships/image" Target="../media/image390.png"/><Relationship Id="rId10" Type="http://schemas.openxmlformats.org/officeDocument/2006/relationships/image" Target="../media/image375.svg"/><Relationship Id="rId19" Type="http://schemas.openxmlformats.org/officeDocument/2006/relationships/image" Target="../media/image381.png"/><Relationship Id="rId4" Type="http://schemas.openxmlformats.org/officeDocument/2006/relationships/image" Target="../media/image369.jpeg"/><Relationship Id="rId9" Type="http://schemas.openxmlformats.org/officeDocument/2006/relationships/image" Target="../media/image374.png"/><Relationship Id="rId14" Type="http://schemas.openxmlformats.org/officeDocument/2006/relationships/image" Target="../media/image301.png"/><Relationship Id="rId22" Type="http://schemas.openxmlformats.org/officeDocument/2006/relationships/image" Target="../media/image384.png"/><Relationship Id="rId27" Type="http://schemas.openxmlformats.org/officeDocument/2006/relationships/image" Target="../media/image38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7.svg"/><Relationship Id="rId3" Type="http://schemas.openxmlformats.org/officeDocument/2006/relationships/image" Target="../media/image392.png"/><Relationship Id="rId7" Type="http://schemas.openxmlformats.org/officeDocument/2006/relationships/image" Target="../media/image396.png"/><Relationship Id="rId12" Type="http://schemas.openxmlformats.org/officeDocument/2006/relationships/image" Target="../media/image401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5.svg"/><Relationship Id="rId11" Type="http://schemas.openxmlformats.org/officeDocument/2006/relationships/image" Target="../media/image400.png"/><Relationship Id="rId5" Type="http://schemas.openxmlformats.org/officeDocument/2006/relationships/image" Target="../media/image394.png"/><Relationship Id="rId10" Type="http://schemas.openxmlformats.org/officeDocument/2006/relationships/image" Target="../media/image399.png"/><Relationship Id="rId4" Type="http://schemas.openxmlformats.org/officeDocument/2006/relationships/image" Target="../media/image393.png"/><Relationship Id="rId9" Type="http://schemas.openxmlformats.org/officeDocument/2006/relationships/image" Target="../media/image39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jpeg"/><Relationship Id="rId21" Type="http://schemas.openxmlformats.org/officeDocument/2006/relationships/image" Target="../media/image34.pn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png"/><Relationship Id="rId20" Type="http://schemas.openxmlformats.org/officeDocument/2006/relationships/image" Target="../media/image33.sv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24" Type="http://schemas.openxmlformats.org/officeDocument/2006/relationships/image" Target="../media/image37.pn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28" Type="http://schemas.openxmlformats.org/officeDocument/2006/relationships/image" Target="../media/image41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svg"/><Relationship Id="rId30" Type="http://schemas.openxmlformats.org/officeDocument/2006/relationships/image" Target="../media/image4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54.png"/><Relationship Id="rId18" Type="http://schemas.openxmlformats.org/officeDocument/2006/relationships/image" Target="../media/image57.png"/><Relationship Id="rId26" Type="http://schemas.openxmlformats.org/officeDocument/2006/relationships/image" Target="../media/image65.svg"/><Relationship Id="rId3" Type="http://schemas.openxmlformats.org/officeDocument/2006/relationships/image" Target="../media/image44.jpeg"/><Relationship Id="rId21" Type="http://schemas.openxmlformats.org/officeDocument/2006/relationships/image" Target="../media/image60.pn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17" Type="http://schemas.openxmlformats.org/officeDocument/2006/relationships/image" Target="../media/image56.svg"/><Relationship Id="rId25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24" Type="http://schemas.openxmlformats.org/officeDocument/2006/relationships/image" Target="../media/image63.svg"/><Relationship Id="rId5" Type="http://schemas.openxmlformats.org/officeDocument/2006/relationships/image" Target="../media/image46.jpeg"/><Relationship Id="rId15" Type="http://schemas.openxmlformats.org/officeDocument/2006/relationships/image" Target="../media/image3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51.svg"/><Relationship Id="rId19" Type="http://schemas.openxmlformats.org/officeDocument/2006/relationships/image" Target="../media/image58.svg"/><Relationship Id="rId4" Type="http://schemas.openxmlformats.org/officeDocument/2006/relationships/image" Target="../media/image45.jpeg"/><Relationship Id="rId9" Type="http://schemas.openxmlformats.org/officeDocument/2006/relationships/image" Target="../media/image50.png"/><Relationship Id="rId14" Type="http://schemas.openxmlformats.org/officeDocument/2006/relationships/image" Target="../media/image31.png"/><Relationship Id="rId22" Type="http://schemas.openxmlformats.org/officeDocument/2006/relationships/image" Target="../media/image61.svg"/><Relationship Id="rId27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9.jpeg"/><Relationship Id="rId18" Type="http://schemas.openxmlformats.org/officeDocument/2006/relationships/image" Target="../media/image84.svg"/><Relationship Id="rId26" Type="http://schemas.openxmlformats.org/officeDocument/2006/relationships/image" Target="../media/image92.png"/><Relationship Id="rId3" Type="http://schemas.openxmlformats.org/officeDocument/2006/relationships/image" Target="../media/image69.png"/><Relationship Id="rId21" Type="http://schemas.openxmlformats.org/officeDocument/2006/relationships/image" Target="../media/image87.png"/><Relationship Id="rId34" Type="http://schemas.openxmlformats.org/officeDocument/2006/relationships/image" Target="../media/image97.png"/><Relationship Id="rId7" Type="http://schemas.openxmlformats.org/officeDocument/2006/relationships/image" Target="../media/image73.png"/><Relationship Id="rId12" Type="http://schemas.openxmlformats.org/officeDocument/2006/relationships/image" Target="../media/image78.jpeg"/><Relationship Id="rId17" Type="http://schemas.openxmlformats.org/officeDocument/2006/relationships/image" Target="../media/image83.png"/><Relationship Id="rId25" Type="http://schemas.openxmlformats.org/officeDocument/2006/relationships/image" Target="../media/image91.svg"/><Relationship Id="rId3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2.png"/><Relationship Id="rId20" Type="http://schemas.openxmlformats.org/officeDocument/2006/relationships/image" Target="../media/image86.svg"/><Relationship Id="rId29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svg"/><Relationship Id="rId11" Type="http://schemas.openxmlformats.org/officeDocument/2006/relationships/image" Target="../media/image77.jpeg"/><Relationship Id="rId24" Type="http://schemas.openxmlformats.org/officeDocument/2006/relationships/image" Target="../media/image90.svg"/><Relationship Id="rId32" Type="http://schemas.openxmlformats.org/officeDocument/2006/relationships/image" Target="../media/image34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svg"/><Relationship Id="rId28" Type="http://schemas.openxmlformats.org/officeDocument/2006/relationships/image" Target="../media/image94.svg"/><Relationship Id="rId10" Type="http://schemas.openxmlformats.org/officeDocument/2006/relationships/image" Target="../media/image76.jpeg"/><Relationship Id="rId19" Type="http://schemas.openxmlformats.org/officeDocument/2006/relationships/image" Target="../media/image85.png"/><Relationship Id="rId31" Type="http://schemas.openxmlformats.org/officeDocument/2006/relationships/image" Target="../media/image54.png"/><Relationship Id="rId4" Type="http://schemas.openxmlformats.org/officeDocument/2006/relationships/image" Target="../media/image70.svg"/><Relationship Id="rId9" Type="http://schemas.openxmlformats.org/officeDocument/2006/relationships/image" Target="../media/image75.png"/><Relationship Id="rId14" Type="http://schemas.openxmlformats.org/officeDocument/2006/relationships/image" Target="../media/image80.jpeg"/><Relationship Id="rId22" Type="http://schemas.openxmlformats.org/officeDocument/2006/relationships/image" Target="../media/image88.svg"/><Relationship Id="rId27" Type="http://schemas.openxmlformats.org/officeDocument/2006/relationships/image" Target="../media/image93.png"/><Relationship Id="rId30" Type="http://schemas.openxmlformats.org/officeDocument/2006/relationships/image" Target="../media/image96.svg"/><Relationship Id="rId35" Type="http://schemas.openxmlformats.org/officeDocument/2006/relationships/image" Target="../media/image98.svg"/><Relationship Id="rId8" Type="http://schemas.openxmlformats.org/officeDocument/2006/relationships/image" Target="../media/image7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106.png"/><Relationship Id="rId18" Type="http://schemas.openxmlformats.org/officeDocument/2006/relationships/image" Target="../media/image111.svg"/><Relationship Id="rId26" Type="http://schemas.openxmlformats.org/officeDocument/2006/relationships/image" Target="../media/image119.svg"/><Relationship Id="rId3" Type="http://schemas.openxmlformats.org/officeDocument/2006/relationships/image" Target="../media/image99.jpeg"/><Relationship Id="rId21" Type="http://schemas.openxmlformats.org/officeDocument/2006/relationships/image" Target="../media/image114.png"/><Relationship Id="rId7" Type="http://schemas.openxmlformats.org/officeDocument/2006/relationships/image" Target="../media/image103.jpeg"/><Relationship Id="rId12" Type="http://schemas.openxmlformats.org/officeDocument/2006/relationships/image" Target="../media/image105.svg"/><Relationship Id="rId17" Type="http://schemas.openxmlformats.org/officeDocument/2006/relationships/image" Target="../media/image110.png"/><Relationship Id="rId25" Type="http://schemas.openxmlformats.org/officeDocument/2006/relationships/image" Target="../media/image11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9.svg"/><Relationship Id="rId20" Type="http://schemas.openxmlformats.org/officeDocument/2006/relationships/image" Target="../media/image113.svg"/><Relationship Id="rId29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jpeg"/><Relationship Id="rId11" Type="http://schemas.openxmlformats.org/officeDocument/2006/relationships/image" Target="../media/image104.png"/><Relationship Id="rId24" Type="http://schemas.openxmlformats.org/officeDocument/2006/relationships/image" Target="../media/image117.svg"/><Relationship Id="rId5" Type="http://schemas.openxmlformats.org/officeDocument/2006/relationships/image" Target="../media/image101.jpeg"/><Relationship Id="rId15" Type="http://schemas.openxmlformats.org/officeDocument/2006/relationships/image" Target="../media/image108.png"/><Relationship Id="rId23" Type="http://schemas.openxmlformats.org/officeDocument/2006/relationships/image" Target="../media/image116.png"/><Relationship Id="rId28" Type="http://schemas.openxmlformats.org/officeDocument/2006/relationships/image" Target="../media/image121.svg"/><Relationship Id="rId10" Type="http://schemas.openxmlformats.org/officeDocument/2006/relationships/image" Target="../media/image34.png"/><Relationship Id="rId19" Type="http://schemas.openxmlformats.org/officeDocument/2006/relationships/image" Target="../media/image112.png"/><Relationship Id="rId4" Type="http://schemas.openxmlformats.org/officeDocument/2006/relationships/image" Target="../media/image100.jpeg"/><Relationship Id="rId9" Type="http://schemas.openxmlformats.org/officeDocument/2006/relationships/image" Target="../media/image31.png"/><Relationship Id="rId14" Type="http://schemas.openxmlformats.org/officeDocument/2006/relationships/image" Target="../media/image107.png"/><Relationship Id="rId22" Type="http://schemas.openxmlformats.org/officeDocument/2006/relationships/image" Target="../media/image115.svg"/><Relationship Id="rId27" Type="http://schemas.openxmlformats.org/officeDocument/2006/relationships/image" Target="../media/image1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13" Type="http://schemas.openxmlformats.org/officeDocument/2006/relationships/image" Target="../media/image54.png"/><Relationship Id="rId18" Type="http://schemas.openxmlformats.org/officeDocument/2006/relationships/image" Target="../media/image135.png"/><Relationship Id="rId26" Type="http://schemas.openxmlformats.org/officeDocument/2006/relationships/image" Target="../media/image143.png"/><Relationship Id="rId3" Type="http://schemas.openxmlformats.org/officeDocument/2006/relationships/image" Target="../media/image123.jpeg"/><Relationship Id="rId21" Type="http://schemas.openxmlformats.org/officeDocument/2006/relationships/image" Target="../media/image138.svg"/><Relationship Id="rId7" Type="http://schemas.openxmlformats.org/officeDocument/2006/relationships/image" Target="../media/image127.jpeg"/><Relationship Id="rId12" Type="http://schemas.openxmlformats.org/officeDocument/2006/relationships/image" Target="../media/image132.png"/><Relationship Id="rId17" Type="http://schemas.openxmlformats.org/officeDocument/2006/relationships/image" Target="../media/image134.svg"/><Relationship Id="rId25" Type="http://schemas.openxmlformats.org/officeDocument/2006/relationships/image" Target="../media/image142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29" Type="http://schemas.openxmlformats.org/officeDocument/2006/relationships/image" Target="../media/image14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jpeg"/><Relationship Id="rId11" Type="http://schemas.openxmlformats.org/officeDocument/2006/relationships/image" Target="../media/image131.png"/><Relationship Id="rId24" Type="http://schemas.openxmlformats.org/officeDocument/2006/relationships/image" Target="../media/image141.png"/><Relationship Id="rId5" Type="http://schemas.openxmlformats.org/officeDocument/2006/relationships/image" Target="../media/image125.jpeg"/><Relationship Id="rId15" Type="http://schemas.openxmlformats.org/officeDocument/2006/relationships/image" Target="../media/image34.png"/><Relationship Id="rId23" Type="http://schemas.openxmlformats.org/officeDocument/2006/relationships/image" Target="../media/image140.svg"/><Relationship Id="rId28" Type="http://schemas.openxmlformats.org/officeDocument/2006/relationships/image" Target="../media/image145.png"/><Relationship Id="rId10" Type="http://schemas.openxmlformats.org/officeDocument/2006/relationships/image" Target="../media/image130.png"/><Relationship Id="rId19" Type="http://schemas.openxmlformats.org/officeDocument/2006/relationships/image" Target="../media/image136.sv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Relationship Id="rId14" Type="http://schemas.openxmlformats.org/officeDocument/2006/relationships/image" Target="../media/image31.png"/><Relationship Id="rId22" Type="http://schemas.openxmlformats.org/officeDocument/2006/relationships/image" Target="../media/image139.png"/><Relationship Id="rId27" Type="http://schemas.openxmlformats.org/officeDocument/2006/relationships/image" Target="../media/image144.svg"/><Relationship Id="rId30" Type="http://schemas.openxmlformats.org/officeDocument/2006/relationships/image" Target="../media/image1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jpeg"/><Relationship Id="rId13" Type="http://schemas.openxmlformats.org/officeDocument/2006/relationships/image" Target="../media/image105.svg"/><Relationship Id="rId18" Type="http://schemas.openxmlformats.org/officeDocument/2006/relationships/image" Target="../media/image161.png"/><Relationship Id="rId3" Type="http://schemas.openxmlformats.org/officeDocument/2006/relationships/image" Target="../media/image148.png"/><Relationship Id="rId21" Type="http://schemas.openxmlformats.org/officeDocument/2006/relationships/image" Target="../media/image34.png"/><Relationship Id="rId7" Type="http://schemas.openxmlformats.org/officeDocument/2006/relationships/image" Target="../media/image152.jpeg"/><Relationship Id="rId12" Type="http://schemas.openxmlformats.org/officeDocument/2006/relationships/image" Target="../media/image104.png"/><Relationship Id="rId17" Type="http://schemas.openxmlformats.org/officeDocument/2006/relationships/image" Target="../media/image160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59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1.svg"/><Relationship Id="rId11" Type="http://schemas.openxmlformats.org/officeDocument/2006/relationships/image" Target="../media/image156.png"/><Relationship Id="rId24" Type="http://schemas.openxmlformats.org/officeDocument/2006/relationships/image" Target="../media/image164.svg"/><Relationship Id="rId5" Type="http://schemas.openxmlformats.org/officeDocument/2006/relationships/image" Target="../media/image150.png"/><Relationship Id="rId15" Type="http://schemas.openxmlformats.org/officeDocument/2006/relationships/image" Target="../media/image158.svg"/><Relationship Id="rId23" Type="http://schemas.openxmlformats.org/officeDocument/2006/relationships/image" Target="../media/image163.png"/><Relationship Id="rId10" Type="http://schemas.openxmlformats.org/officeDocument/2006/relationships/image" Target="../media/image155.svg"/><Relationship Id="rId19" Type="http://schemas.openxmlformats.org/officeDocument/2006/relationships/image" Target="../media/image162.svg"/><Relationship Id="rId4" Type="http://schemas.openxmlformats.org/officeDocument/2006/relationships/image" Target="../media/image149.svg"/><Relationship Id="rId9" Type="http://schemas.openxmlformats.org/officeDocument/2006/relationships/image" Target="../media/image154.png"/><Relationship Id="rId14" Type="http://schemas.openxmlformats.org/officeDocument/2006/relationships/image" Target="../media/image157.png"/><Relationship Id="rId22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26" Type="http://schemas.openxmlformats.org/officeDocument/2006/relationships/image" Target="../media/image185.png"/><Relationship Id="rId3" Type="http://schemas.openxmlformats.org/officeDocument/2006/relationships/image" Target="../media/image165.jpeg"/><Relationship Id="rId21" Type="http://schemas.openxmlformats.org/officeDocument/2006/relationships/image" Target="../media/image180.svg"/><Relationship Id="rId7" Type="http://schemas.openxmlformats.org/officeDocument/2006/relationships/image" Target="../media/image31.png"/><Relationship Id="rId12" Type="http://schemas.openxmlformats.org/officeDocument/2006/relationships/image" Target="../media/image171.svg"/><Relationship Id="rId17" Type="http://schemas.openxmlformats.org/officeDocument/2006/relationships/image" Target="../media/image176.svg"/><Relationship Id="rId25" Type="http://schemas.openxmlformats.org/officeDocument/2006/relationships/image" Target="../media/image184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5" Type="http://schemas.openxmlformats.org/officeDocument/2006/relationships/image" Target="../media/image167.jpeg"/><Relationship Id="rId15" Type="http://schemas.openxmlformats.org/officeDocument/2006/relationships/image" Target="../media/image174.svg"/><Relationship Id="rId23" Type="http://schemas.openxmlformats.org/officeDocument/2006/relationships/image" Target="../media/image182.png"/><Relationship Id="rId10" Type="http://schemas.openxmlformats.org/officeDocument/2006/relationships/image" Target="../media/image169.svg"/><Relationship Id="rId19" Type="http://schemas.openxmlformats.org/officeDocument/2006/relationships/image" Target="../media/image178.svg"/><Relationship Id="rId4" Type="http://schemas.openxmlformats.org/officeDocument/2006/relationships/image" Target="../media/image166.jpe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Relationship Id="rId27" Type="http://schemas.openxmlformats.org/officeDocument/2006/relationships/image" Target="../media/image18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94.png"/><Relationship Id="rId18" Type="http://schemas.openxmlformats.org/officeDocument/2006/relationships/image" Target="../media/image199.svg"/><Relationship Id="rId26" Type="http://schemas.openxmlformats.org/officeDocument/2006/relationships/image" Target="../media/image207.svg"/><Relationship Id="rId3" Type="http://schemas.openxmlformats.org/officeDocument/2006/relationships/image" Target="../media/image187.jpeg"/><Relationship Id="rId21" Type="http://schemas.openxmlformats.org/officeDocument/2006/relationships/image" Target="../media/image202.png"/><Relationship Id="rId7" Type="http://schemas.openxmlformats.org/officeDocument/2006/relationships/image" Target="../media/image54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5" Type="http://schemas.openxmlformats.org/officeDocument/2006/relationships/image" Target="../media/image20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97.svg"/><Relationship Id="rId20" Type="http://schemas.openxmlformats.org/officeDocument/2006/relationships/image" Target="../media/image201.svg"/><Relationship Id="rId29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jpeg"/><Relationship Id="rId11" Type="http://schemas.openxmlformats.org/officeDocument/2006/relationships/image" Target="../media/image192.png"/><Relationship Id="rId24" Type="http://schemas.openxmlformats.org/officeDocument/2006/relationships/image" Target="../media/image205.svg"/><Relationship Id="rId5" Type="http://schemas.openxmlformats.org/officeDocument/2006/relationships/image" Target="../media/image189.jpeg"/><Relationship Id="rId15" Type="http://schemas.openxmlformats.org/officeDocument/2006/relationships/image" Target="../media/image196.png"/><Relationship Id="rId23" Type="http://schemas.openxmlformats.org/officeDocument/2006/relationships/image" Target="../media/image204.png"/><Relationship Id="rId28" Type="http://schemas.openxmlformats.org/officeDocument/2006/relationships/image" Target="../media/image209.svg"/><Relationship Id="rId10" Type="http://schemas.openxmlformats.org/officeDocument/2006/relationships/image" Target="../media/image191.png"/><Relationship Id="rId19" Type="http://schemas.openxmlformats.org/officeDocument/2006/relationships/image" Target="../media/image200.png"/><Relationship Id="rId4" Type="http://schemas.openxmlformats.org/officeDocument/2006/relationships/image" Target="../media/image188.jpeg"/><Relationship Id="rId9" Type="http://schemas.openxmlformats.org/officeDocument/2006/relationships/image" Target="../media/image34.png"/><Relationship Id="rId14" Type="http://schemas.openxmlformats.org/officeDocument/2006/relationships/image" Target="../media/image195.svg"/><Relationship Id="rId22" Type="http://schemas.openxmlformats.org/officeDocument/2006/relationships/image" Target="../media/image203.svg"/><Relationship Id="rId27" Type="http://schemas.openxmlformats.org/officeDocument/2006/relationships/image" Target="../media/image20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выцц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Монтажная область 1вы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Монтажная область 1выв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Монтажная область 1xx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Монтажная область 1выывв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Монтажная область 1вывый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4149"/>
            <a:ext cx="18288000" cy="10282851"/>
          </a:xfrm>
          <a:prstGeom prst="rect">
            <a:avLst/>
          </a:prstGeom>
        </p:spPr>
      </p:pic>
      <p:pic>
        <p:nvPicPr>
          <p:cNvPr id="8" name="Монтажная область 1чячч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Монтажная область 1вывывцйв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21394"/>
            <a:ext cx="18245138" cy="10265606"/>
          </a:xfrm>
          <a:prstGeom prst="rect">
            <a:avLst/>
          </a:prstGeom>
        </p:spPr>
      </p:pic>
      <p:pic>
        <p:nvPicPr>
          <p:cNvPr id="10" name="Монтажная область 1вывывцйв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0"/>
            <a:ext cx="18285983" cy="10287000"/>
          </a:xfrm>
          <a:prstGeom prst="rect">
            <a:avLst/>
          </a:prstGeom>
        </p:spPr>
      </p:pic>
      <p:pic>
        <p:nvPicPr>
          <p:cNvPr id="11" name="Group (15) 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8210550" y="7429500"/>
            <a:ext cx="2171700" cy="1162050"/>
          </a:xfrm>
          <a:prstGeom prst="rect">
            <a:avLst/>
          </a:prstGeom>
        </p:spPr>
      </p:pic>
      <p:pic>
        <p:nvPicPr>
          <p:cNvPr id="12" name="Ellipse 1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5278100" y="7191375"/>
            <a:ext cx="3009900" cy="3095625"/>
          </a:xfrm>
          <a:prstGeom prst="rect">
            <a:avLst/>
          </a:prstGeom>
        </p:spPr>
      </p:pic>
      <p:pic>
        <p:nvPicPr>
          <p:cNvPr id="13" name="Ellipse 1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448175" y="8743950"/>
            <a:ext cx="5981700" cy="15430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lipse 1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44800" y="1104900"/>
            <a:ext cx="2743200" cy="3124200"/>
          </a:xfrm>
          <a:prstGeom prst="rect">
            <a:avLst/>
          </a:prstGeom>
        </p:spPr>
      </p:pic>
      <p:pic>
        <p:nvPicPr>
          <p:cNvPr id="3" name="Ellipse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124950" y="8743950"/>
            <a:ext cx="5200650" cy="1543050"/>
          </a:xfrm>
          <a:prstGeom prst="rect">
            <a:avLst/>
          </a:prstGeom>
        </p:spPr>
      </p:pic>
      <p:pic>
        <p:nvPicPr>
          <p:cNvPr id="4" name="Ellipse 1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48675" y="3790950"/>
            <a:ext cx="3514725" cy="3514725"/>
          </a:xfrm>
          <a:prstGeom prst="rect">
            <a:avLst/>
          </a:prstGeom>
        </p:spPr>
      </p:pic>
      <p:pic>
        <p:nvPicPr>
          <p:cNvPr id="5" name="6e33b99d6773170dc8a897ec1149c141_59ec5cd2-9370-42bb-b25e-eb34eba73df4тш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8286750" cy="10287000"/>
          </a:xfrm>
          <a:prstGeom prst="rect">
            <a:avLst/>
          </a:prstGeom>
        </p:spPr>
      </p:pic>
      <p:pic>
        <p:nvPicPr>
          <p:cNvPr id="6" name="6e33b99d6773170dc8a897ec1149c141_59ec5cd2-9370-42bb-b25e-eb34eba73df4ывы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0"/>
            <a:ext cx="8286750" cy="10287000"/>
          </a:xfrm>
          <a:prstGeom prst="rect">
            <a:avLst/>
          </a:prstGeom>
        </p:spPr>
      </p:pic>
      <p:pic>
        <p:nvPicPr>
          <p:cNvPr id="7" name="6e33b99d6773170dc8a897ec1149c141_59ec5cd2-9370-42bb-b25e-eb34eba73df4ss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0"/>
            <a:ext cx="8286750" cy="10287000"/>
          </a:xfrm>
          <a:prstGeom prst="rect">
            <a:avLst/>
          </a:prstGeom>
        </p:spPr>
      </p:pic>
      <p:pic>
        <p:nvPicPr>
          <p:cNvPr id="8" name="Unцфыфууцуtitled 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591675" y="2028825"/>
            <a:ext cx="7667625" cy="8258175"/>
          </a:xfrm>
          <a:prstGeom prst="rect">
            <a:avLst/>
          </a:prstGeom>
        </p:spPr>
      </p:pic>
      <p:pic>
        <p:nvPicPr>
          <p:cNvPr id="9" name="ччсчсч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334500" y="285750"/>
            <a:ext cx="1238250" cy="1743075"/>
          </a:xfrm>
          <a:prstGeom prst="rect">
            <a:avLst/>
          </a:prstGeom>
        </p:spPr>
      </p:pic>
      <p:pic>
        <p:nvPicPr>
          <p:cNvPr id="10" name="ччсчсч 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011275" y="7400925"/>
            <a:ext cx="1619250" cy="1743075"/>
          </a:xfrm>
          <a:prstGeom prst="rect">
            <a:avLst/>
          </a:prstGeom>
        </p:spPr>
      </p:pic>
      <p:pic>
        <p:nvPicPr>
          <p:cNvPr id="11" name="ччсчсч 2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305925" y="6677025"/>
            <a:ext cx="2038350" cy="1743075"/>
          </a:xfrm>
          <a:prstGeom prst="rect">
            <a:avLst/>
          </a:prstGeom>
        </p:spPr>
      </p:pic>
      <p:pic>
        <p:nvPicPr>
          <p:cNvPr id="12" name="Ellipse 1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592175" y="0"/>
            <a:ext cx="4695825" cy="1666875"/>
          </a:xfrm>
          <a:prstGeom prst="rect">
            <a:avLst/>
          </a:prstGeom>
        </p:spPr>
      </p:pic>
      <p:pic>
        <p:nvPicPr>
          <p:cNvPr id="13" name="Group 5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743700" y="6332218"/>
            <a:ext cx="1362075" cy="561975"/>
          </a:xfrm>
          <a:prstGeom prst="rect">
            <a:avLst/>
          </a:prstGeom>
        </p:spPr>
      </p:pic>
      <p:pic>
        <p:nvPicPr>
          <p:cNvPr id="14" name="Group 9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5925280" y="9744075"/>
            <a:ext cx="2219325" cy="219075"/>
          </a:xfrm>
          <a:prstGeom prst="rect">
            <a:avLst/>
          </a:prstGeom>
        </p:spPr>
      </p:pic>
      <p:pic>
        <p:nvPicPr>
          <p:cNvPr id="15" name="Group 1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551845" y="4000500"/>
            <a:ext cx="219075" cy="219075"/>
          </a:xfrm>
          <a:prstGeom prst="rect">
            <a:avLst/>
          </a:prstGeom>
        </p:spPr>
      </p:pic>
      <p:pic>
        <p:nvPicPr>
          <p:cNvPr id="16" name="Vector 5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3350009" y="6134974"/>
            <a:ext cx="3429885" cy="3099026"/>
          </a:xfrm>
          <a:prstGeom prst="rect">
            <a:avLst/>
          </a:prstGeom>
        </p:spPr>
      </p:pic>
      <p:pic>
        <p:nvPicPr>
          <p:cNvPr id="17" name="Vector 6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5608091" y="9141712"/>
            <a:ext cx="335416" cy="497988"/>
          </a:xfrm>
          <a:prstGeom prst="rect">
            <a:avLst/>
          </a:prstGeom>
        </p:spPr>
      </p:pic>
      <p:pic>
        <p:nvPicPr>
          <p:cNvPr id="18" name="Vector 7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754117" y="3889642"/>
            <a:ext cx="289862" cy="581518"/>
          </a:xfrm>
          <a:prstGeom prst="rect">
            <a:avLst/>
          </a:prstGeom>
        </p:spPr>
      </p:pic>
      <p:pic>
        <p:nvPicPr>
          <p:cNvPr id="19" name="Vector 8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1897510" y="1488988"/>
            <a:ext cx="441761" cy="567677"/>
          </a:xfrm>
          <a:prstGeom prst="rect">
            <a:avLst/>
          </a:prstGeom>
        </p:spPr>
      </p:pic>
      <p:pic>
        <p:nvPicPr>
          <p:cNvPr id="20" name="Group 7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552450" y="1600200"/>
            <a:ext cx="1362075" cy="561975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9401175" y="552450"/>
            <a:ext cx="62007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Для абитуриентов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студсообщества “не стыдный” мерч.</a:t>
            </a:r>
            <a:endParaRPr lang="en-US" sz="2324" dirty="0"/>
          </a:p>
        </p:txBody>
      </p:sp>
      <p:sp>
        <p:nvSpPr>
          <p:cNvPr id="22" name="N20   Rush   FEST  - BLOCK"/>
          <p:cNvSpPr/>
          <p:nvPr/>
        </p:nvSpPr>
        <p:spPr>
          <a:xfrm>
            <a:off x="14125575" y="8048625"/>
            <a:ext cx="5982609" cy="1809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N20 +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Rush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FEST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Скетчбук-блокнот BLOCK.</a:t>
            </a:r>
            <a:endParaRPr lang="en-US" sz="2324" dirty="0"/>
          </a:p>
        </p:txBody>
      </p:sp>
      <p:sp>
        <p:nvSpPr>
          <p:cNvPr id="23" name="Rush 1677703"/>
          <p:cNvSpPr/>
          <p:nvPr/>
        </p:nvSpPr>
        <p:spPr>
          <a:xfrm>
            <a:off x="428625" y="1085850"/>
            <a:ext cx="14859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Rush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B65C"/>
                </a:solidFill>
                <a:uFill>
                  <a:solidFill>
                    <a:srgbClr val="DAB6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16777/03</a:t>
            </a:r>
            <a:endParaRPr lang="en-US" sz="1370" dirty="0"/>
          </a:p>
        </p:txBody>
      </p:sp>
      <p:sp>
        <p:nvSpPr>
          <p:cNvPr id="24" name="- BLOCK 33900"/>
          <p:cNvSpPr/>
          <p:nvPr/>
        </p:nvSpPr>
        <p:spPr>
          <a:xfrm>
            <a:off x="-152400" y="3276600"/>
            <a:ext cx="19240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Скетчбук-блокнот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BLOCK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B65C"/>
                </a:solidFill>
                <a:uFill>
                  <a:solidFill>
                    <a:srgbClr val="DAB6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33900</a:t>
            </a:r>
            <a:endParaRPr lang="en-US" sz="1370" dirty="0"/>
          </a:p>
        </p:txBody>
      </p:sp>
      <p:sp>
        <p:nvSpPr>
          <p:cNvPr id="25" name="FEST 5014003"/>
          <p:cNvSpPr/>
          <p:nvPr/>
        </p:nvSpPr>
        <p:spPr>
          <a:xfrm>
            <a:off x="6773005" y="5391150"/>
            <a:ext cx="2466975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силиконовый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FEST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B65C"/>
                </a:solidFill>
                <a:uFill>
                  <a:solidFill>
                    <a:srgbClr val="DAB6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50140/03</a:t>
            </a:r>
            <a:endParaRPr lang="en-US" sz="1370" dirty="0"/>
          </a:p>
        </p:txBody>
      </p:sp>
      <p:sp>
        <p:nvSpPr>
          <p:cNvPr id="26" name="N20 3802003"/>
          <p:cNvSpPr/>
          <p:nvPr/>
        </p:nvSpPr>
        <p:spPr>
          <a:xfrm>
            <a:off x="5924550" y="9229725"/>
            <a:ext cx="9953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B6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N20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B65C"/>
                </a:solidFill>
                <a:uFill>
                  <a:solidFill>
                    <a:srgbClr val="DAB6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38020/03</a:t>
            </a:r>
            <a:endParaRPr lang="en-US" sz="1370" dirty="0"/>
          </a:p>
        </p:txBody>
      </p:sp>
      <p:sp>
        <p:nvSpPr>
          <p:cNvPr id="27" name="Text 6"/>
          <p:cNvSpPr/>
          <p:nvPr/>
        </p:nvSpPr>
        <p:spPr>
          <a:xfrm>
            <a:off x="9353550" y="732472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Чувство причастности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бренд факультета.</a:t>
            </a:r>
            <a:endParaRPr lang="en-US" sz="2324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cef6ef2891bb15797679b39060e2596_49213ff6-8337-4b85-80be-ace81b6912e6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8cef6ef2891bb15797679b39060e2596_49213ff6-8337-4b85-80be-ace81b6912e6выв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68950" cy="10287000"/>
          </a:xfrm>
          <a:prstGeom prst="rect">
            <a:avLst/>
          </a:prstGeom>
        </p:spPr>
      </p:pic>
      <p:pic>
        <p:nvPicPr>
          <p:cNvPr id="4" name="8cef6ef2891bb15797679b39060e2596_49213ff6-8337-4b85-80be-ace81b6912e6-восстановленоввывы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Group 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5774130" y="3086100"/>
            <a:ext cx="504825" cy="219075"/>
          </a:xfrm>
          <a:prstGeom prst="rect">
            <a:avLst/>
          </a:prstGeom>
        </p:spPr>
      </p:pic>
      <p:pic>
        <p:nvPicPr>
          <p:cNvPr id="6" name="Group 9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4344650" y="1800225"/>
            <a:ext cx="1647825" cy="219075"/>
          </a:xfrm>
          <a:prstGeom prst="rect">
            <a:avLst/>
          </a:prstGeom>
        </p:spPr>
      </p:pic>
      <p:pic>
        <p:nvPicPr>
          <p:cNvPr id="7" name="Group 1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991475" y="6276975"/>
            <a:ext cx="561975" cy="295275"/>
          </a:xfrm>
          <a:prstGeom prst="rect">
            <a:avLst/>
          </a:prstGeom>
        </p:spPr>
      </p:pic>
      <p:pic>
        <p:nvPicPr>
          <p:cNvPr id="8" name="ччсчсч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33450" y="4752975"/>
            <a:ext cx="1238250" cy="1743075"/>
          </a:xfrm>
          <a:prstGeom prst="rect">
            <a:avLst/>
          </a:prstGeom>
        </p:spPr>
      </p:pic>
      <p:pic>
        <p:nvPicPr>
          <p:cNvPr id="9" name="ччсчсч 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33450" y="6105525"/>
            <a:ext cx="2038350" cy="1743075"/>
          </a:xfrm>
          <a:prstGeom prst="rect">
            <a:avLst/>
          </a:prstGeom>
        </p:spPr>
      </p:pic>
      <p:pic>
        <p:nvPicPr>
          <p:cNvPr id="10" name="ччсчсч 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33450" y="7400925"/>
            <a:ext cx="1619250" cy="1743075"/>
          </a:xfrm>
          <a:prstGeom prst="rect">
            <a:avLst/>
          </a:prstGeom>
        </p:spPr>
      </p:pic>
      <p:pic>
        <p:nvPicPr>
          <p:cNvPr id="11" name="Vector 6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4989318" y="2974451"/>
            <a:ext cx="1041625" cy="901080"/>
          </a:xfrm>
          <a:prstGeom prst="rect">
            <a:avLst/>
          </a:prstGeom>
        </p:spPr>
      </p:pic>
      <p:pic>
        <p:nvPicPr>
          <p:cNvPr id="12" name="Vector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353436" y="6184516"/>
            <a:ext cx="705967" cy="753573"/>
          </a:xfrm>
          <a:prstGeom prst="rect">
            <a:avLst/>
          </a:prstGeom>
        </p:spPr>
      </p:pic>
      <p:pic>
        <p:nvPicPr>
          <p:cNvPr id="13" name="Vector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3406640" y="1205210"/>
            <a:ext cx="978495" cy="970762"/>
          </a:xfrm>
          <a:prstGeom prst="rect">
            <a:avLst/>
          </a:prstGeom>
        </p:spPr>
      </p:pic>
      <p:pic>
        <p:nvPicPr>
          <p:cNvPr id="14" name="Ellipse 10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524375" y="0"/>
            <a:ext cx="3124200" cy="2486025"/>
          </a:xfrm>
          <a:prstGeom prst="rect">
            <a:avLst/>
          </a:prstGeom>
        </p:spPr>
      </p:pic>
      <p:pic>
        <p:nvPicPr>
          <p:cNvPr id="15" name="Ellipse 11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600200" y="2581275"/>
            <a:ext cx="3124200" cy="3124200"/>
          </a:xfrm>
          <a:prstGeom prst="rect">
            <a:avLst/>
          </a:prstGeom>
        </p:spPr>
      </p:pic>
      <p:pic>
        <p:nvPicPr>
          <p:cNvPr id="16" name="Ellipse 12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6373475" y="0"/>
            <a:ext cx="1914525" cy="1562100"/>
          </a:xfrm>
          <a:prstGeom prst="rect">
            <a:avLst/>
          </a:prstGeom>
        </p:spPr>
      </p:pic>
      <p:pic>
        <p:nvPicPr>
          <p:cNvPr id="17" name="Ellipse 16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2458700" y="0"/>
            <a:ext cx="3124200" cy="1266825"/>
          </a:xfrm>
          <a:prstGeom prst="rect">
            <a:avLst/>
          </a:prstGeom>
        </p:spPr>
      </p:pic>
      <p:pic>
        <p:nvPicPr>
          <p:cNvPr id="18" name="Ellipse 13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0" y="4029075"/>
            <a:ext cx="1562100" cy="3124200"/>
          </a:xfrm>
          <a:prstGeom prst="rect">
            <a:avLst/>
          </a:prstGeom>
        </p:spPr>
      </p:pic>
      <p:pic>
        <p:nvPicPr>
          <p:cNvPr id="19" name="Ellipse 14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2533650" y="8191500"/>
            <a:ext cx="4838700" cy="2095500"/>
          </a:xfrm>
          <a:prstGeom prst="rect">
            <a:avLst/>
          </a:prstGeom>
        </p:spPr>
      </p:pic>
      <p:pic>
        <p:nvPicPr>
          <p:cNvPr id="20" name="Ellipse 15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6621125" y="5000625"/>
            <a:ext cx="1666875" cy="4838700"/>
          </a:xfrm>
          <a:prstGeom prst="rect">
            <a:avLst/>
          </a:prstGeom>
        </p:spPr>
      </p:pic>
      <p:pic>
        <p:nvPicPr>
          <p:cNvPr id="21" name="Unцфыфууцйцййуtitled 1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0" y="0"/>
            <a:ext cx="8705850" cy="4752975"/>
          </a:xfrm>
          <a:prstGeom prst="rect">
            <a:avLst/>
          </a:prstGeom>
        </p:spPr>
      </p:pic>
      <p:sp>
        <p:nvSpPr>
          <p:cNvPr id="22" name="RAINSTORM 27700141"/>
          <p:cNvSpPr/>
          <p:nvPr/>
        </p:nvSpPr>
        <p:spPr>
          <a:xfrm>
            <a:off x="15773400" y="2571750"/>
            <a:ext cx="9953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RAINSTORM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5530B9"/>
                </a:solidFill>
                <a:uFill>
                  <a:solidFill>
                    <a:srgbClr val="5530B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27700/141</a:t>
            </a:r>
            <a:endParaRPr lang="en-US" sz="1370" dirty="0"/>
          </a:p>
        </p:txBody>
      </p:sp>
      <p:sp>
        <p:nvSpPr>
          <p:cNvPr id="23" name="SIMPLY FIRM 2474229"/>
          <p:cNvSpPr/>
          <p:nvPr/>
        </p:nvSpPr>
        <p:spPr>
          <a:xfrm>
            <a:off x="14344650" y="1076325"/>
            <a:ext cx="79819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недатированный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SIMPLY FIRM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5530B9"/>
                </a:solidFill>
                <a:uFill>
                  <a:solidFill>
                    <a:srgbClr val="5530B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24742/29</a:t>
            </a:r>
            <a:endParaRPr lang="en-US" sz="1370" dirty="0"/>
          </a:p>
        </p:txBody>
      </p:sp>
      <p:sp>
        <p:nvSpPr>
          <p:cNvPr id="24" name="GLIDE S 3811601"/>
          <p:cNvSpPr/>
          <p:nvPr/>
        </p:nvSpPr>
        <p:spPr>
          <a:xfrm>
            <a:off x="6038850" y="5572125"/>
            <a:ext cx="24574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Коврик для мыши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GLIDE S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5530B9"/>
                </a:solidFill>
                <a:uFill>
                  <a:solidFill>
                    <a:srgbClr val="5530B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38116/01</a:t>
            </a:r>
            <a:endParaRPr lang="en-US" sz="1370" dirty="0"/>
          </a:p>
        </p:txBody>
      </p:sp>
      <p:sp>
        <p:nvSpPr>
          <p:cNvPr id="25" name="core     Zoom"/>
          <p:cNvSpPr/>
          <p:nvPr/>
        </p:nvSpPr>
        <p:spPr>
          <a:xfrm>
            <a:off x="981075" y="5019675"/>
            <a:ext cx="5458979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Офис‑core, который “заходит в кадр Zoom”.</a:t>
            </a:r>
            <a:endParaRPr lang="en-US" sz="2324" dirty="0"/>
          </a:p>
        </p:txBody>
      </p:sp>
      <p:sp>
        <p:nvSpPr>
          <p:cNvPr id="26" name="Text 4"/>
          <p:cNvSpPr/>
          <p:nvPr/>
        </p:nvSpPr>
        <p:spPr>
          <a:xfrm>
            <a:off x="981075" y="6753225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Частотные ненавязчивые касания.</a:t>
            </a:r>
            <a:endParaRPr lang="en-US" sz="2324" dirty="0"/>
          </a:p>
        </p:txBody>
      </p:sp>
      <p:sp>
        <p:nvSpPr>
          <p:cNvPr id="27" name="GLIDE S   RAINSTORM   SIMPLY FIRM"/>
          <p:cNvSpPr/>
          <p:nvPr/>
        </p:nvSpPr>
        <p:spPr>
          <a:xfrm>
            <a:off x="981075" y="8039100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Коврик для мыши GLIDE S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RAINSTORM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5530B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SIMPLY FIRM.</a:t>
            </a:r>
            <a:endParaRPr lang="en-US" sz="2324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c07373e2ffc272718fde4d7fd123a33_d6f6d348-4927-4b38-a3f2-d1bedf9a3991в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8c07373e2ffc272718fde4d7fd123a33_d6f6d348-4927-4b38-a3f2-d1bedf9a3991ыв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ччсчсч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801600" y="1666875"/>
            <a:ext cx="1238250" cy="1743075"/>
          </a:xfrm>
          <a:prstGeom prst="rect">
            <a:avLst/>
          </a:prstGeom>
        </p:spPr>
      </p:pic>
      <p:pic>
        <p:nvPicPr>
          <p:cNvPr id="5" name="ччсчсч 2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801600" y="3019425"/>
            <a:ext cx="2038350" cy="1743075"/>
          </a:xfrm>
          <a:prstGeom prst="rect">
            <a:avLst/>
          </a:prstGeom>
        </p:spPr>
      </p:pic>
      <p:pic>
        <p:nvPicPr>
          <p:cNvPr id="6" name="ччсчсч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01600" y="4314825"/>
            <a:ext cx="1619250" cy="1743075"/>
          </a:xfrm>
          <a:prstGeom prst="rect">
            <a:avLst/>
          </a:prstGeom>
        </p:spPr>
      </p:pic>
      <p:pic>
        <p:nvPicPr>
          <p:cNvPr id="7" name="Ellipse 1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962400" y="0"/>
            <a:ext cx="3124200" cy="2362200"/>
          </a:xfrm>
          <a:prstGeom prst="rect">
            <a:avLst/>
          </a:prstGeom>
        </p:spPr>
      </p:pic>
      <p:pic>
        <p:nvPicPr>
          <p:cNvPr id="8" name="Ellipse 1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0" y="1876425"/>
            <a:ext cx="2438400" cy="3124200"/>
          </a:xfrm>
          <a:prstGeom prst="rect">
            <a:avLst/>
          </a:prstGeom>
        </p:spPr>
      </p:pic>
      <p:pic>
        <p:nvPicPr>
          <p:cNvPr id="9" name="Ellipse 1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0" y="8286750"/>
            <a:ext cx="4314825" cy="2000250"/>
          </a:xfrm>
          <a:prstGeom prst="rect">
            <a:avLst/>
          </a:prstGeom>
        </p:spPr>
      </p:pic>
      <p:pic>
        <p:nvPicPr>
          <p:cNvPr id="10" name="Unцфыфууцыцуцувйвывывцййуtitled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200025"/>
            <a:ext cx="5829300" cy="10086975"/>
          </a:xfrm>
          <a:prstGeom prst="rect">
            <a:avLst/>
          </a:prstGeom>
        </p:spPr>
      </p:pic>
      <p:pic>
        <p:nvPicPr>
          <p:cNvPr id="11" name="Group 9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5163415" y="5019675"/>
            <a:ext cx="1362075" cy="219075"/>
          </a:xfrm>
          <a:prstGeom prst="rect">
            <a:avLst/>
          </a:prstGeom>
        </p:spPr>
      </p:pic>
      <p:pic>
        <p:nvPicPr>
          <p:cNvPr id="12" name="Group 11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6934200" y="1104900"/>
            <a:ext cx="1933575" cy="219075"/>
          </a:xfrm>
          <a:prstGeom prst="rect">
            <a:avLst/>
          </a:prstGeom>
        </p:spPr>
      </p:pic>
      <p:pic>
        <p:nvPicPr>
          <p:cNvPr id="13" name="Group 10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4192250" y="8848725"/>
            <a:ext cx="790575" cy="219075"/>
          </a:xfrm>
          <a:prstGeom prst="rect">
            <a:avLst/>
          </a:prstGeom>
        </p:spPr>
      </p:pic>
      <p:pic>
        <p:nvPicPr>
          <p:cNvPr id="14" name="Vector 6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4658436" y="4907561"/>
            <a:ext cx="732428" cy="685214"/>
          </a:xfrm>
          <a:prstGeom prst="rect">
            <a:avLst/>
          </a:prstGeom>
        </p:spPr>
      </p:pic>
      <p:pic>
        <p:nvPicPr>
          <p:cNvPr id="15" name="Vector 7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8658259" y="993670"/>
            <a:ext cx="756306" cy="675177"/>
          </a:xfrm>
          <a:prstGeom prst="rect">
            <a:avLst/>
          </a:prstGeom>
        </p:spPr>
      </p:pic>
      <p:pic>
        <p:nvPicPr>
          <p:cNvPr id="16" name="Vector 7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3591980" y="8425169"/>
            <a:ext cx="634396" cy="629250"/>
          </a:xfrm>
          <a:prstGeom prst="rect">
            <a:avLst/>
          </a:prstGeom>
        </p:spPr>
      </p:pic>
      <p:pic>
        <p:nvPicPr>
          <p:cNvPr id="17" name="Ellipse 14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1020425" y="0"/>
            <a:ext cx="4810125" cy="1971675"/>
          </a:xfrm>
          <a:prstGeom prst="rect">
            <a:avLst/>
          </a:prstGeom>
        </p:spPr>
      </p:pic>
      <p:pic>
        <p:nvPicPr>
          <p:cNvPr id="18" name="Ellipse 15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16706850" y="1209675"/>
            <a:ext cx="1581150" cy="3152775"/>
          </a:xfrm>
          <a:prstGeom prst="rect">
            <a:avLst/>
          </a:prstGeom>
        </p:spPr>
      </p:pic>
      <p:pic>
        <p:nvPicPr>
          <p:cNvPr id="19" name="Ellipse 16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5211425" y="6705600"/>
            <a:ext cx="3076575" cy="3581400"/>
          </a:xfrm>
          <a:prstGeom prst="rect">
            <a:avLst/>
          </a:prstGeom>
        </p:spPr>
      </p:pic>
      <p:pic>
        <p:nvPicPr>
          <p:cNvPr id="20" name="Ellipse 17" descr="preencoded.png"/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7410450" y="8924925"/>
            <a:ext cx="4391025" cy="1362075"/>
          </a:xfrm>
          <a:prstGeom prst="rect">
            <a:avLst/>
          </a:prstGeom>
        </p:spPr>
      </p:pic>
      <p:sp>
        <p:nvSpPr>
          <p:cNvPr id="21" name="Luma   X-9 SAT   SHADY JUNIOR"/>
          <p:cNvSpPr/>
          <p:nvPr/>
        </p:nvSpPr>
        <p:spPr>
          <a:xfrm>
            <a:off x="12849225" y="4953000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Чехол для карт Luma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X-9 SAT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SHADY JUNIOR.</a:t>
            </a:r>
            <a:endParaRPr lang="en-US" sz="2324" dirty="0"/>
          </a:p>
        </p:txBody>
      </p:sp>
      <p:sp>
        <p:nvSpPr>
          <p:cNvPr id="22" name="Text 1"/>
          <p:cNvSpPr/>
          <p:nvPr/>
        </p:nvSpPr>
        <p:spPr>
          <a:xfrm>
            <a:off x="12849225" y="1933575"/>
            <a:ext cx="5458979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Сдержанно,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статусно, по бюджету.</a:t>
            </a:r>
            <a:endParaRPr lang="en-US" sz="2324" dirty="0"/>
          </a:p>
        </p:txBody>
      </p:sp>
      <p:sp>
        <p:nvSpPr>
          <p:cNvPr id="23" name="Text 2"/>
          <p:cNvSpPr/>
          <p:nvPr/>
        </p:nvSpPr>
        <p:spPr>
          <a:xfrm>
            <a:off x="12849225" y="3667125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Практичность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без показного люкса.</a:t>
            </a:r>
            <a:endParaRPr lang="en-US" sz="2324" dirty="0"/>
          </a:p>
        </p:txBody>
      </p:sp>
      <p:sp>
        <p:nvSpPr>
          <p:cNvPr id="24" name="Luma  4  1973208"/>
          <p:cNvSpPr/>
          <p:nvPr/>
        </p:nvSpPr>
        <p:spPr>
          <a:xfrm>
            <a:off x="5163416" y="4295775"/>
            <a:ext cx="20764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Чехол для карт Luma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 4 отделениями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32E35"/>
                </a:solidFill>
                <a:uFill>
                  <a:solidFill>
                    <a:srgbClr val="D32E3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19732/08</a:t>
            </a:r>
            <a:endParaRPr lang="en-US" sz="1370" dirty="0"/>
          </a:p>
        </p:txBody>
      </p:sp>
      <p:sp>
        <p:nvSpPr>
          <p:cNvPr id="25" name="X-9 SAT 22708N"/>
          <p:cNvSpPr/>
          <p:nvPr/>
        </p:nvSpPr>
        <p:spPr>
          <a:xfrm>
            <a:off x="14192250" y="8333668"/>
            <a:ext cx="69627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X-9 SAT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32E35"/>
                </a:solidFill>
                <a:uFill>
                  <a:solidFill>
                    <a:srgbClr val="D32E3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227/08/N</a:t>
            </a:r>
            <a:endParaRPr lang="en-US" sz="1370" dirty="0"/>
          </a:p>
        </p:txBody>
      </p:sp>
      <p:sp>
        <p:nvSpPr>
          <p:cNvPr id="26" name="SHADY JUNIOR 2474308"/>
          <p:cNvSpPr/>
          <p:nvPr/>
        </p:nvSpPr>
        <p:spPr>
          <a:xfrm>
            <a:off x="6638925" y="590550"/>
            <a:ext cx="22288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32E3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SHADY JUNIOR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32E35"/>
                </a:solidFill>
                <a:uFill>
                  <a:solidFill>
                    <a:srgbClr val="D32E3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24743/08</a:t>
            </a:r>
            <a:endParaRPr lang="en-US" sz="13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lipse 19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001125" y="8610600"/>
            <a:ext cx="6286500" cy="1676400"/>
          </a:xfrm>
          <a:prstGeom prst="rect">
            <a:avLst/>
          </a:prstGeom>
        </p:spPr>
      </p:pic>
      <p:pic>
        <p:nvPicPr>
          <p:cNvPr id="3" name="Ellipse 17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4811375" y="466725"/>
            <a:ext cx="3476625" cy="3790950"/>
          </a:xfrm>
          <a:prstGeom prst="rect">
            <a:avLst/>
          </a:prstGeom>
        </p:spPr>
      </p:pic>
      <p:pic>
        <p:nvPicPr>
          <p:cNvPr id="4" name="Group 1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9183858" cy="10287000"/>
          </a:xfrm>
          <a:prstGeom prst="rect">
            <a:avLst/>
          </a:prstGeom>
        </p:spPr>
      </p:pic>
      <p:pic>
        <p:nvPicPr>
          <p:cNvPr id="5" name="Ellipse 1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143875" y="3981450"/>
            <a:ext cx="3619500" cy="3619500"/>
          </a:xfrm>
          <a:prstGeom prst="rect">
            <a:avLst/>
          </a:prstGeom>
        </p:spPr>
      </p:pic>
      <p:pic>
        <p:nvPicPr>
          <p:cNvPr id="6" name="Unцфыфууцыцуцувйвывычфвывыцуцвцййуtitled 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029700" y="1566863"/>
            <a:ext cx="7867650" cy="8720138"/>
          </a:xfrm>
          <a:prstGeom prst="rect">
            <a:avLst/>
          </a:prstGeom>
        </p:spPr>
      </p:pic>
      <p:pic>
        <p:nvPicPr>
          <p:cNvPr id="7" name="ччсчсч 3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3490804" y="7115175"/>
            <a:ext cx="1495425" cy="1743075"/>
          </a:xfrm>
          <a:prstGeom prst="rect">
            <a:avLst/>
          </a:prstGeom>
        </p:spPr>
      </p:pic>
      <p:pic>
        <p:nvPicPr>
          <p:cNvPr id="8" name="ччсчсч 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839325" y="66675"/>
            <a:ext cx="1238250" cy="1743075"/>
          </a:xfrm>
          <a:prstGeom prst="rect">
            <a:avLst/>
          </a:prstGeom>
        </p:spPr>
      </p:pic>
      <p:pic>
        <p:nvPicPr>
          <p:cNvPr id="9" name="ччсчсч 2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725025" y="7239000"/>
            <a:ext cx="2038350" cy="1743075"/>
          </a:xfrm>
          <a:prstGeom prst="rect">
            <a:avLst/>
          </a:prstGeom>
        </p:spPr>
      </p:pic>
      <p:pic>
        <p:nvPicPr>
          <p:cNvPr id="10" name="Group 9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00075" y="6486525"/>
            <a:ext cx="1647825" cy="561975"/>
          </a:xfrm>
          <a:prstGeom prst="rect">
            <a:avLst/>
          </a:prstGeom>
        </p:spPr>
      </p:pic>
      <p:pic>
        <p:nvPicPr>
          <p:cNvPr id="11" name="Group 14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048375" y="847725"/>
            <a:ext cx="2276475" cy="295275"/>
          </a:xfrm>
          <a:prstGeom prst="rect">
            <a:avLst/>
          </a:prstGeom>
        </p:spPr>
      </p:pic>
      <p:pic>
        <p:nvPicPr>
          <p:cNvPr id="12" name="Group 1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7419975" y="7048500"/>
            <a:ext cx="1076325" cy="219075"/>
          </a:xfrm>
          <a:prstGeom prst="rect">
            <a:avLst/>
          </a:prstGeom>
        </p:spPr>
      </p:pic>
      <p:pic>
        <p:nvPicPr>
          <p:cNvPr id="13" name="Ellipse 16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6697325" y="0"/>
            <a:ext cx="1590675" cy="9858375"/>
          </a:xfrm>
          <a:prstGeom prst="rect">
            <a:avLst/>
          </a:prstGeom>
        </p:spPr>
      </p:pic>
      <p:pic>
        <p:nvPicPr>
          <p:cNvPr id="14" name="Ellipse 20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2544425" y="0"/>
            <a:ext cx="3790950" cy="1285875"/>
          </a:xfrm>
          <a:prstGeom prst="rect">
            <a:avLst/>
          </a:prstGeom>
        </p:spPr>
      </p:pic>
      <p:pic>
        <p:nvPicPr>
          <p:cNvPr id="15" name="Vector 8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726666" y="6933958"/>
            <a:ext cx="708590" cy="451917"/>
          </a:xfrm>
          <a:prstGeom prst="rect">
            <a:avLst/>
          </a:prstGeom>
        </p:spPr>
      </p:pic>
      <p:pic>
        <p:nvPicPr>
          <p:cNvPr id="16" name="Vector 10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5662746" y="751759"/>
            <a:ext cx="499345" cy="422207"/>
          </a:xfrm>
          <a:prstGeom prst="rect">
            <a:avLst/>
          </a:prstGeom>
        </p:spPr>
      </p:pic>
      <p:pic>
        <p:nvPicPr>
          <p:cNvPr id="17" name="Vector 9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2240604" y="6291300"/>
            <a:ext cx="565069" cy="945076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9906000" y="333375"/>
            <a:ext cx="62007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Износостойко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для смен, видно издалека.</a:t>
            </a:r>
            <a:endParaRPr lang="en-US" sz="2324" dirty="0"/>
          </a:p>
        </p:txBody>
      </p:sp>
      <p:sp>
        <p:nvSpPr>
          <p:cNvPr id="19" name="VALLEY 175    APOLLO 180   IMPULSE"/>
          <p:cNvSpPr/>
          <p:nvPr/>
        </p:nvSpPr>
        <p:spPr>
          <a:xfrm>
            <a:off x="13528904" y="7781925"/>
            <a:ext cx="598260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VALLEY 175 +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Поло мужское APOLLO 180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Термокружка IMPULSE.</a:t>
            </a:r>
            <a:endParaRPr lang="en-US" sz="2324" dirty="0"/>
          </a:p>
        </p:txBody>
      </p:sp>
      <p:sp>
        <p:nvSpPr>
          <p:cNvPr id="20" name="Text 2"/>
          <p:cNvSpPr/>
          <p:nvPr/>
        </p:nvSpPr>
        <p:spPr>
          <a:xfrm>
            <a:off x="9772650" y="7886700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Безопасность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командность.</a:t>
            </a:r>
            <a:endParaRPr lang="en-US" sz="2324" dirty="0"/>
          </a:p>
        </p:txBody>
      </p:sp>
      <p:sp>
        <p:nvSpPr>
          <p:cNvPr id="21" name="APOLLO 180 1630247"/>
          <p:cNvSpPr/>
          <p:nvPr/>
        </p:nvSpPr>
        <p:spPr>
          <a:xfrm>
            <a:off x="6048375" y="352425"/>
            <a:ext cx="79819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Поло мужское APOLLO 180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075934"/>
                </a:solidFill>
                <a:uFill>
                  <a:solidFill>
                    <a:srgbClr val="07593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16302.47</a:t>
            </a:r>
            <a:endParaRPr lang="en-US" sz="1370" dirty="0"/>
          </a:p>
        </p:txBody>
      </p:sp>
      <p:sp>
        <p:nvSpPr>
          <p:cNvPr id="22" name="VALLEY 175 50505272"/>
          <p:cNvSpPr/>
          <p:nvPr/>
        </p:nvSpPr>
        <p:spPr>
          <a:xfrm>
            <a:off x="104775" y="5972175"/>
            <a:ext cx="21431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VALLEY 175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075934"/>
                </a:solidFill>
                <a:uFill>
                  <a:solidFill>
                    <a:srgbClr val="07593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50505/272</a:t>
            </a:r>
            <a:endParaRPr lang="en-US" sz="1370" dirty="0"/>
          </a:p>
        </p:txBody>
      </p:sp>
      <p:sp>
        <p:nvSpPr>
          <p:cNvPr id="23" name="IMPULSE 33102"/>
          <p:cNvSpPr/>
          <p:nvPr/>
        </p:nvSpPr>
        <p:spPr>
          <a:xfrm>
            <a:off x="7419975" y="6324600"/>
            <a:ext cx="79819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Термокружка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07593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IMPULSE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075934"/>
                </a:solidFill>
                <a:uFill>
                  <a:solidFill>
                    <a:srgbClr val="07593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33102</a:t>
            </a:r>
            <a:endParaRPr lang="en-US" sz="137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1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467850" y="0"/>
            <a:ext cx="8820150" cy="10287000"/>
          </a:xfrm>
          <a:prstGeom prst="rect">
            <a:avLst/>
          </a:prstGeom>
        </p:spPr>
      </p:pic>
      <p:pic>
        <p:nvPicPr>
          <p:cNvPr id="3" name="ччсчсч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2500" y="4705350"/>
            <a:ext cx="1238250" cy="1743075"/>
          </a:xfrm>
          <a:prstGeom prst="rect">
            <a:avLst/>
          </a:prstGeom>
        </p:spPr>
      </p:pic>
      <p:pic>
        <p:nvPicPr>
          <p:cNvPr id="4" name="ччсчсч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447925" y="6343650"/>
            <a:ext cx="2038350" cy="1743075"/>
          </a:xfrm>
          <a:prstGeom prst="rect">
            <a:avLst/>
          </a:prstGeom>
        </p:spPr>
      </p:pic>
      <p:pic>
        <p:nvPicPr>
          <p:cNvPr id="5" name="ччсчсч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943475" y="7458075"/>
            <a:ext cx="1619250" cy="1743075"/>
          </a:xfrm>
          <a:prstGeom prst="rect">
            <a:avLst/>
          </a:prstGeom>
        </p:spPr>
      </p:pic>
      <p:pic>
        <p:nvPicPr>
          <p:cNvPr id="6" name="Group 9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4020800" y="1695450"/>
            <a:ext cx="1933575" cy="219075"/>
          </a:xfrm>
          <a:prstGeom prst="rect">
            <a:avLst/>
          </a:prstGeom>
        </p:spPr>
      </p:pic>
      <p:pic>
        <p:nvPicPr>
          <p:cNvPr id="7" name="Group 16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772900" y="8867775"/>
            <a:ext cx="1362075" cy="219075"/>
          </a:xfrm>
          <a:prstGeom prst="rect">
            <a:avLst/>
          </a:prstGeom>
        </p:spPr>
      </p:pic>
      <p:pic>
        <p:nvPicPr>
          <p:cNvPr id="8" name="Group 10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6144875" y="9667875"/>
            <a:ext cx="1381125" cy="295275"/>
          </a:xfrm>
          <a:prstGeom prst="rect">
            <a:avLst/>
          </a:prstGeom>
        </p:spPr>
      </p:pic>
      <p:pic>
        <p:nvPicPr>
          <p:cNvPr id="9" name="Vector 1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358572" y="1579904"/>
            <a:ext cx="800418" cy="632668"/>
          </a:xfrm>
          <a:prstGeom prst="rect">
            <a:avLst/>
          </a:prstGeom>
        </p:spPr>
      </p:pic>
      <p:pic>
        <p:nvPicPr>
          <p:cNvPr id="10" name="Vector 11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2982725" y="8002823"/>
            <a:ext cx="985936" cy="761684"/>
          </a:xfrm>
          <a:prstGeom prst="rect">
            <a:avLst/>
          </a:prstGeom>
        </p:spPr>
      </p:pic>
      <p:pic>
        <p:nvPicPr>
          <p:cNvPr id="11" name="Vector 12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5720364" y="9150400"/>
            <a:ext cx="541293" cy="433294"/>
          </a:xfrm>
          <a:prstGeom prst="rect">
            <a:avLst/>
          </a:prstGeom>
        </p:spPr>
      </p:pic>
      <p:pic>
        <p:nvPicPr>
          <p:cNvPr id="12" name="Ellipse 16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3648075" y="0"/>
            <a:ext cx="9867900" cy="1447800"/>
          </a:xfrm>
          <a:prstGeom prst="rect">
            <a:avLst/>
          </a:prstGeom>
        </p:spPr>
      </p:pic>
      <p:pic>
        <p:nvPicPr>
          <p:cNvPr id="13" name="Ellipse 17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23825" y="8029575"/>
            <a:ext cx="4733925" cy="2257425"/>
          </a:xfrm>
          <a:prstGeom prst="rect">
            <a:avLst/>
          </a:prstGeom>
        </p:spPr>
      </p:pic>
      <p:pic>
        <p:nvPicPr>
          <p:cNvPr id="14" name="Ellipse 18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276975" y="2828925"/>
            <a:ext cx="3705225" cy="3705225"/>
          </a:xfrm>
          <a:prstGeom prst="rect">
            <a:avLst/>
          </a:prstGeom>
        </p:spPr>
      </p:pic>
      <p:pic>
        <p:nvPicPr>
          <p:cNvPr id="15" name="Ellipse 19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0" y="0"/>
            <a:ext cx="2981325" cy="3695700"/>
          </a:xfrm>
          <a:prstGeom prst="rect">
            <a:avLst/>
          </a:prstGeom>
        </p:spPr>
      </p:pic>
      <p:pic>
        <p:nvPicPr>
          <p:cNvPr id="16" name="Unцфыфууцвывыцыфыуцувйвывычфвывыцуцвцййуtitled 1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323850" y="0"/>
            <a:ext cx="8820150" cy="5238750"/>
          </a:xfrm>
          <a:prstGeom prst="rect">
            <a:avLst/>
          </a:prstGeom>
        </p:spPr>
      </p:pic>
      <p:pic>
        <p:nvPicPr>
          <p:cNvPr id="17" name="Ellipse 20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0" y="3438525"/>
            <a:ext cx="1647825" cy="473392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1000125" y="49720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Подарок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 тест‑драйв/подписку,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который “живёт в машине”.</a:t>
            </a:r>
            <a:endParaRPr lang="en-US" sz="2324" dirty="0"/>
          </a:p>
        </p:txBody>
      </p:sp>
      <p:sp>
        <p:nvSpPr>
          <p:cNvPr id="19" name="Text 1"/>
          <p:cNvSpPr/>
          <p:nvPr/>
        </p:nvSpPr>
        <p:spPr>
          <a:xfrm>
            <a:off x="2495550" y="699135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Напоминание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моменте использования.</a:t>
            </a:r>
            <a:endParaRPr lang="en-US" sz="2324" dirty="0"/>
          </a:p>
        </p:txBody>
      </p:sp>
      <p:sp>
        <p:nvSpPr>
          <p:cNvPr id="20" name="MELIEN   TONER STICK    WAY"/>
          <p:cNvSpPr/>
          <p:nvPr/>
        </p:nvSpPr>
        <p:spPr>
          <a:xfrm>
            <a:off x="4991100" y="8096250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Парфюм MELIEN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STICK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Подушка надувная WAY.</a:t>
            </a:r>
            <a:endParaRPr lang="en-US" sz="2324" dirty="0"/>
          </a:p>
        </p:txBody>
      </p:sp>
      <p:sp>
        <p:nvSpPr>
          <p:cNvPr id="21" name="MELIEN 32700MB"/>
          <p:cNvSpPr/>
          <p:nvPr/>
        </p:nvSpPr>
        <p:spPr>
          <a:xfrm>
            <a:off x="10991850" y="8353425"/>
            <a:ext cx="21431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Парфюм MELIEN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CA6A46"/>
                </a:solidFill>
                <a:uFill>
                  <a:solidFill>
                    <a:srgbClr val="CA6A46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32700/MB</a:t>
            </a:r>
            <a:endParaRPr lang="en-US" sz="1370" dirty="0"/>
          </a:p>
        </p:txBody>
      </p:sp>
      <p:sp>
        <p:nvSpPr>
          <p:cNvPr id="22" name="TONER STICK 5013501"/>
          <p:cNvSpPr/>
          <p:nvPr/>
        </p:nvSpPr>
        <p:spPr>
          <a:xfrm>
            <a:off x="16163925" y="9172575"/>
            <a:ext cx="20574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STICK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CA6A46"/>
                </a:solidFill>
                <a:uFill>
                  <a:solidFill>
                    <a:srgbClr val="CA6A46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50135/01</a:t>
            </a:r>
            <a:endParaRPr lang="en-US" sz="1370" dirty="0"/>
          </a:p>
        </p:txBody>
      </p:sp>
      <p:sp>
        <p:nvSpPr>
          <p:cNvPr id="23" name="WAY   1860535"/>
          <p:cNvSpPr/>
          <p:nvPr/>
        </p:nvSpPr>
        <p:spPr>
          <a:xfrm>
            <a:off x="14020800" y="971550"/>
            <a:ext cx="79819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Подушка надувная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CA6A4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дорожная WAY в футляре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CA6A46"/>
                </a:solidFill>
                <a:uFill>
                  <a:solidFill>
                    <a:srgbClr val="CA6A46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18605/35</a:t>
            </a:r>
            <a:endParaRPr lang="en-US" sz="137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e1f7f208ba211024610f44cf5ff0d4e_afb11415-9f03-4a54-90fa-adde09d10e62ывы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e1f7f208ba211024610f44cf5ff0d4e_afb11415-9f03-4a54-90fa-adde09d10e62вы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e1f7f208ba211024610f44cf5ff0d4e_afb11415-9f03-4a54-90fa-adde09d10e62выв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e1f7f208ba211024610f44cf5ff0d4e_afb11415-9f03-4a54-90fa-adde09d10e62выв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ччсчсч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19150" y="3086100"/>
            <a:ext cx="1238250" cy="1743075"/>
          </a:xfrm>
          <a:prstGeom prst="rect">
            <a:avLst/>
          </a:prstGeom>
        </p:spPr>
      </p:pic>
      <p:pic>
        <p:nvPicPr>
          <p:cNvPr id="7" name="ччсчсч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19150" y="4724400"/>
            <a:ext cx="2038350" cy="1743075"/>
          </a:xfrm>
          <a:prstGeom prst="rect">
            <a:avLst/>
          </a:prstGeom>
        </p:spPr>
      </p:pic>
      <p:pic>
        <p:nvPicPr>
          <p:cNvPr id="8" name="ччсчсч 3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19150" y="5876925"/>
            <a:ext cx="1619250" cy="1743075"/>
          </a:xfrm>
          <a:prstGeom prst="rect">
            <a:avLst/>
          </a:prstGeom>
        </p:spPr>
      </p:pic>
      <p:pic>
        <p:nvPicPr>
          <p:cNvPr id="9" name="Group 1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429250" y="7305675"/>
            <a:ext cx="1362075" cy="219075"/>
          </a:xfrm>
          <a:prstGeom prst="rect">
            <a:avLst/>
          </a:prstGeom>
        </p:spPr>
      </p:pic>
      <p:pic>
        <p:nvPicPr>
          <p:cNvPr id="10" name="Group 17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467975" y="9067800"/>
            <a:ext cx="1076325" cy="219075"/>
          </a:xfrm>
          <a:prstGeom prst="rect">
            <a:avLst/>
          </a:prstGeom>
        </p:spPr>
      </p:pic>
      <p:pic>
        <p:nvPicPr>
          <p:cNvPr id="11" name="Group 1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371850" y="1400175"/>
            <a:ext cx="219075" cy="219075"/>
          </a:xfrm>
          <a:prstGeom prst="rect">
            <a:avLst/>
          </a:prstGeom>
        </p:spPr>
      </p:pic>
      <p:pic>
        <p:nvPicPr>
          <p:cNvPr id="12" name="Vector 1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428326" y="1289149"/>
            <a:ext cx="906520" cy="722895"/>
          </a:xfrm>
          <a:prstGeom prst="rect">
            <a:avLst/>
          </a:prstGeom>
        </p:spPr>
      </p:pic>
      <p:pic>
        <p:nvPicPr>
          <p:cNvPr id="13" name="Vector 12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9849622" y="8179017"/>
            <a:ext cx="624998" cy="903199"/>
          </a:xfrm>
          <a:prstGeom prst="rect">
            <a:avLst/>
          </a:prstGeom>
        </p:spPr>
      </p:pic>
      <p:pic>
        <p:nvPicPr>
          <p:cNvPr id="14" name="Vector 7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6757479" y="6883766"/>
            <a:ext cx="634397" cy="629250"/>
          </a:xfrm>
          <a:prstGeom prst="rect">
            <a:avLst/>
          </a:prstGeom>
        </p:spPr>
      </p:pic>
      <p:pic>
        <p:nvPicPr>
          <p:cNvPr id="15" name="Ellipse 17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1839575" y="8477250"/>
            <a:ext cx="4733925" cy="1809750"/>
          </a:xfrm>
          <a:prstGeom prst="rect">
            <a:avLst/>
          </a:prstGeom>
        </p:spPr>
      </p:pic>
      <p:pic>
        <p:nvPicPr>
          <p:cNvPr id="16" name="Ellipse 22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695450" y="8963025"/>
            <a:ext cx="4733925" cy="1323975"/>
          </a:xfrm>
          <a:prstGeom prst="rect">
            <a:avLst/>
          </a:prstGeom>
        </p:spPr>
      </p:pic>
      <p:pic>
        <p:nvPicPr>
          <p:cNvPr id="17" name="Ellipse 20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487650" y="2533650"/>
            <a:ext cx="2800350" cy="3895725"/>
          </a:xfrm>
          <a:prstGeom prst="rect">
            <a:avLst/>
          </a:prstGeom>
        </p:spPr>
      </p:pic>
      <p:pic>
        <p:nvPicPr>
          <p:cNvPr id="18" name="Ellipse 21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567439" y="0"/>
            <a:ext cx="3895725" cy="2768854"/>
          </a:xfrm>
          <a:prstGeom prst="rect">
            <a:avLst/>
          </a:prstGeom>
        </p:spPr>
      </p:pic>
      <p:pic>
        <p:nvPicPr>
          <p:cNvPr id="19" name="Ellipse 18" descr="preencoded.pn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0" y="1323975"/>
            <a:ext cx="1819275" cy="4048125"/>
          </a:xfrm>
          <a:prstGeom prst="rect">
            <a:avLst/>
          </a:prstGeom>
        </p:spPr>
      </p:pic>
      <p:pic>
        <p:nvPicPr>
          <p:cNvPr id="20" name="Ellipse 19" descr="preencoded.png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7658100" y="0"/>
            <a:ext cx="4048125" cy="1628775"/>
          </a:xfrm>
          <a:prstGeom prst="rect">
            <a:avLst/>
          </a:prstGeom>
        </p:spPr>
      </p:pic>
      <p:pic>
        <p:nvPicPr>
          <p:cNvPr id="21" name="Unцфыфууцвывыцвывыыфыуцувйвывычфввывывыцуцвыввцййуtitled 1" descr="preencoded.png"/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10898987" y="0"/>
            <a:ext cx="7315200" cy="5003099"/>
          </a:xfrm>
          <a:prstGeom prst="rect">
            <a:avLst/>
          </a:prstGeom>
        </p:spPr>
      </p:pic>
      <p:sp>
        <p:nvSpPr>
          <p:cNvPr id="22" name="FOOTBALL       Simply"/>
          <p:cNvSpPr/>
          <p:nvPr/>
        </p:nvSpPr>
        <p:spPr>
          <a:xfrm>
            <a:off x="866775" y="6515100"/>
            <a:ext cx="7315200" cy="217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Бирка багажная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"Чемодан"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Зонт FOOTBALL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Чехол для карты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 телефон Simply.</a:t>
            </a:r>
            <a:endParaRPr lang="en-US" sz="2324" dirty="0"/>
          </a:p>
        </p:txBody>
      </p:sp>
      <p:sp>
        <p:nvSpPr>
          <p:cNvPr id="23" name="Text 1"/>
          <p:cNvSpPr/>
          <p:nvPr/>
        </p:nvSpPr>
        <p:spPr>
          <a:xfrm>
            <a:off x="866775" y="537210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Пост‑визитный охват.</a:t>
            </a:r>
            <a:endParaRPr lang="en-US" sz="2324" dirty="0"/>
          </a:p>
        </p:txBody>
      </p:sp>
      <p:sp>
        <p:nvSpPr>
          <p:cNvPr id="24" name="712315"/>
          <p:cNvSpPr/>
          <p:nvPr/>
        </p:nvSpPr>
        <p:spPr>
          <a:xfrm>
            <a:off x="10467975" y="8553450"/>
            <a:ext cx="69627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Бирка багажная "Чемодан"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E5A4B"/>
                </a:solidFill>
                <a:uFill>
                  <a:solidFill>
                    <a:srgbClr val="3E5A4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7123/15</a:t>
            </a:r>
            <a:endParaRPr lang="en-US" sz="1370" dirty="0"/>
          </a:p>
        </p:txBody>
      </p:sp>
      <p:sp>
        <p:nvSpPr>
          <p:cNvPr id="25" name="FOOTBALL  743315"/>
          <p:cNvSpPr/>
          <p:nvPr/>
        </p:nvSpPr>
        <p:spPr>
          <a:xfrm>
            <a:off x="1085850" y="676275"/>
            <a:ext cx="250507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Зонт складной FOOTBALL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механический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E5A4B"/>
                </a:solidFill>
                <a:uFill>
                  <a:solidFill>
                    <a:srgbClr val="3E5A4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7433/15</a:t>
            </a:r>
            <a:endParaRPr lang="en-US" sz="1370" dirty="0"/>
          </a:p>
        </p:txBody>
      </p:sp>
      <p:sp>
        <p:nvSpPr>
          <p:cNvPr id="26" name="Simply  1972415"/>
          <p:cNvSpPr/>
          <p:nvPr/>
        </p:nvSpPr>
        <p:spPr>
          <a:xfrm>
            <a:off x="4048125" y="6581775"/>
            <a:ext cx="27432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Чехол для карты на телефон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Simply, самоклеящийся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E5A4B"/>
                </a:solidFill>
                <a:uFill>
                  <a:solidFill>
                    <a:srgbClr val="3E5A4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19724/15</a:t>
            </a:r>
            <a:endParaRPr lang="en-US" sz="1370" dirty="0"/>
          </a:p>
        </p:txBody>
      </p:sp>
      <p:sp>
        <p:nvSpPr>
          <p:cNvPr id="27" name="Text 5"/>
          <p:cNvSpPr/>
          <p:nvPr/>
        </p:nvSpPr>
        <p:spPr>
          <a:xfrm>
            <a:off x="866775" y="335280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Чтобы “уехало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 гостем” и вернулось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E5A4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отзывом.</a:t>
            </a:r>
            <a:endParaRPr lang="en-US" sz="2324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0492770d84b21bda55f92ece72fe30b_bbb1ee10-6e4c-42b5-ae05-b414a9908ba2фыф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542925"/>
            <a:ext cx="15706725" cy="9201150"/>
          </a:xfrm>
          <a:prstGeom prst="rect">
            <a:avLst/>
          </a:prstGeom>
        </p:spPr>
      </p:pic>
      <p:pic>
        <p:nvPicPr>
          <p:cNvPr id="3" name="b0492770d84b21bda55f92ece72fe30b_bbb1ee10-6e4c-42b5-ae05-b414a9908ba2выв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Ellipse 17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6325850" y="2990850"/>
            <a:ext cx="1962150" cy="4733925"/>
          </a:xfrm>
          <a:prstGeom prst="rect">
            <a:avLst/>
          </a:prstGeom>
        </p:spPr>
      </p:pic>
      <p:pic>
        <p:nvPicPr>
          <p:cNvPr id="5" name="Ellipse 2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0267950" y="8496300"/>
            <a:ext cx="4733925" cy="1790700"/>
          </a:xfrm>
          <a:prstGeom prst="rect">
            <a:avLst/>
          </a:prstGeom>
        </p:spPr>
      </p:pic>
      <p:pic>
        <p:nvPicPr>
          <p:cNvPr id="6" name="Ellipse 18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4973300" y="704850"/>
            <a:ext cx="3314700" cy="3657600"/>
          </a:xfrm>
          <a:prstGeom prst="rect">
            <a:avLst/>
          </a:prstGeom>
        </p:spPr>
      </p:pic>
      <p:pic>
        <p:nvPicPr>
          <p:cNvPr id="7" name="Ellipse 19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8077200" y="4067175"/>
            <a:ext cx="3657600" cy="3657600"/>
          </a:xfrm>
          <a:prstGeom prst="rect">
            <a:avLst/>
          </a:prstGeom>
        </p:spPr>
      </p:pic>
      <p:pic>
        <p:nvPicPr>
          <p:cNvPr id="8" name="Unцфыфууцвывыцвывыыфывыуцувйвывычфввывывыцуцвыввцййуtitledфыфы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191625" y="1238250"/>
            <a:ext cx="8620125" cy="9048750"/>
          </a:xfrm>
          <a:prstGeom prst="rect">
            <a:avLst/>
          </a:prstGeom>
        </p:spPr>
      </p:pic>
      <p:pic>
        <p:nvPicPr>
          <p:cNvPr id="9" name="ччсчсч 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277975" y="7096125"/>
            <a:ext cx="1495425" cy="1743075"/>
          </a:xfrm>
          <a:prstGeom prst="rect">
            <a:avLst/>
          </a:prstGeom>
        </p:spPr>
      </p:pic>
      <p:pic>
        <p:nvPicPr>
          <p:cNvPr id="10" name="ччсчсч 4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982200" y="161925"/>
            <a:ext cx="1238250" cy="1743075"/>
          </a:xfrm>
          <a:prstGeom prst="rect">
            <a:avLst/>
          </a:prstGeom>
        </p:spPr>
      </p:pic>
      <p:pic>
        <p:nvPicPr>
          <p:cNvPr id="11" name="ччсчсч 2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429750" y="7096125"/>
            <a:ext cx="2038350" cy="1743075"/>
          </a:xfrm>
          <a:prstGeom prst="rect">
            <a:avLst/>
          </a:prstGeom>
        </p:spPr>
      </p:pic>
      <p:pic>
        <p:nvPicPr>
          <p:cNvPr id="12" name="Group 1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219200" y="1019175"/>
            <a:ext cx="504825" cy="219075"/>
          </a:xfrm>
          <a:prstGeom prst="rect">
            <a:avLst/>
          </a:prstGeom>
        </p:spPr>
      </p:pic>
      <p:pic>
        <p:nvPicPr>
          <p:cNvPr id="13" name="Group 18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7334250" y="2400300"/>
            <a:ext cx="1362075" cy="295275"/>
          </a:xfrm>
          <a:prstGeom prst="rect">
            <a:avLst/>
          </a:prstGeom>
        </p:spPr>
      </p:pic>
      <p:pic>
        <p:nvPicPr>
          <p:cNvPr id="14" name="Group 7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6267450" y="9639300"/>
            <a:ext cx="504825" cy="219075"/>
          </a:xfrm>
          <a:prstGeom prst="rect">
            <a:avLst/>
          </a:prstGeom>
        </p:spPr>
      </p:pic>
      <p:pic>
        <p:nvPicPr>
          <p:cNvPr id="15" name="Vector 11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084320" y="907852"/>
            <a:ext cx="1749419" cy="1138889"/>
          </a:xfrm>
          <a:prstGeom prst="rect">
            <a:avLst/>
          </a:prstGeom>
        </p:spPr>
      </p:pic>
      <p:pic>
        <p:nvPicPr>
          <p:cNvPr id="16" name="Vector 12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5546738" y="8826996"/>
            <a:ext cx="882149" cy="707920"/>
          </a:xfrm>
          <a:prstGeom prst="rect">
            <a:avLst/>
          </a:prstGeom>
        </p:spPr>
      </p:pic>
      <p:pic>
        <p:nvPicPr>
          <p:cNvPr id="17" name="Vector 13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6922723" y="2306445"/>
            <a:ext cx="567105" cy="771488"/>
          </a:xfrm>
          <a:prstGeom prst="rect">
            <a:avLst/>
          </a:prstGeom>
        </p:spPr>
      </p:pic>
      <p:pic>
        <p:nvPicPr>
          <p:cNvPr id="18" name="Ellipse 20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3896975" y="0"/>
            <a:ext cx="4391025" cy="1666875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10048875" y="428625"/>
            <a:ext cx="62007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Массовая поддержка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видимость движения.</a:t>
            </a:r>
            <a:endParaRPr lang="en-US" sz="2324" dirty="0"/>
          </a:p>
        </p:txBody>
      </p:sp>
      <p:sp>
        <p:nvSpPr>
          <p:cNvPr id="20" name="LIQUID   FRESHER   Joker"/>
          <p:cNvSpPr/>
          <p:nvPr/>
        </p:nvSpPr>
        <p:spPr>
          <a:xfrm>
            <a:off x="14316075" y="7762875"/>
            <a:ext cx="598260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Бутылка LIQUID +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Термосумка FRESHER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"Joker".</a:t>
            </a:r>
            <a:endParaRPr lang="en-US" sz="2324" dirty="0"/>
          </a:p>
        </p:txBody>
      </p:sp>
      <p:sp>
        <p:nvSpPr>
          <p:cNvPr id="21" name="Text 2"/>
          <p:cNvSpPr/>
          <p:nvPr/>
        </p:nvSpPr>
        <p:spPr>
          <a:xfrm>
            <a:off x="9477375" y="774382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недорогая атрибутика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для амбассадоров.</a:t>
            </a:r>
            <a:endParaRPr lang="en-US" sz="2324" dirty="0"/>
          </a:p>
        </p:txBody>
      </p:sp>
      <p:sp>
        <p:nvSpPr>
          <p:cNvPr id="22" name="LIQUID 111208"/>
          <p:cNvSpPr/>
          <p:nvPr/>
        </p:nvSpPr>
        <p:spPr>
          <a:xfrm>
            <a:off x="7334250" y="1695450"/>
            <a:ext cx="17145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Бутылка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для воды LIQUID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A00514"/>
                </a:solidFill>
                <a:uFill>
                  <a:solidFill>
                    <a:srgbClr val="A0051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1112/08</a:t>
            </a:r>
            <a:endParaRPr lang="en-US" sz="1370" dirty="0"/>
          </a:p>
        </p:txBody>
      </p:sp>
      <p:sp>
        <p:nvSpPr>
          <p:cNvPr id="23" name="FRESHER 34307408"/>
          <p:cNvSpPr/>
          <p:nvPr/>
        </p:nvSpPr>
        <p:spPr>
          <a:xfrm>
            <a:off x="1219200" y="504825"/>
            <a:ext cx="406554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Термосумка для бутылки FRESHER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A00514"/>
                </a:solidFill>
                <a:uFill>
                  <a:solidFill>
                    <a:srgbClr val="A0051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343074/08</a:t>
            </a:r>
            <a:endParaRPr lang="en-US" sz="1370" dirty="0"/>
          </a:p>
        </p:txBody>
      </p:sp>
      <p:sp>
        <p:nvSpPr>
          <p:cNvPr id="24" name="JOKER 140 5050303"/>
          <p:cNvSpPr/>
          <p:nvPr/>
        </p:nvSpPr>
        <p:spPr>
          <a:xfrm>
            <a:off x="6267450" y="9124950"/>
            <a:ext cx="21431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A0051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JOKER 140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A00514"/>
                </a:solidFill>
                <a:uFill>
                  <a:solidFill>
                    <a:srgbClr val="A0051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50503/03</a:t>
            </a:r>
            <a:endParaRPr lang="en-US" sz="137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EE1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1462172ee43349e85ff1d1fd6f2c3d7 (1)вв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992350" y="8039100"/>
            <a:ext cx="1866900" cy="1866900"/>
          </a:xfrm>
          <a:prstGeom prst="rect">
            <a:avLst/>
          </a:prstGeom>
        </p:spPr>
      </p:pic>
      <p:pic>
        <p:nvPicPr>
          <p:cNvPr id="3" name="Unцфыфууцвывыцвывуцуыыфыфыфыывыуцувйвывычфввывывыцуцвыввцййуtitled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Ellipse 17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5916275" y="0"/>
            <a:ext cx="2371725" cy="4467225"/>
          </a:xfrm>
          <a:prstGeom prst="rect">
            <a:avLst/>
          </a:prstGeom>
        </p:spPr>
      </p:pic>
      <p:pic>
        <p:nvPicPr>
          <p:cNvPr id="5" name="Ellipse 18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0" y="2562225"/>
            <a:ext cx="1971675" cy="4733925"/>
          </a:xfrm>
          <a:prstGeom prst="rect">
            <a:avLst/>
          </a:prstGeom>
        </p:spPr>
      </p:pic>
      <p:pic>
        <p:nvPicPr>
          <p:cNvPr id="6" name="Frame 17 (3)ыыфы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Rectangle 19"/>
          <p:cNvSpPr/>
          <p:nvPr/>
        </p:nvSpPr>
        <p:spPr>
          <a:xfrm>
            <a:off x="3152775" y="6943725"/>
            <a:ext cx="3343275" cy="638175"/>
          </a:xfrm>
          <a:prstGeom prst="roundRect">
            <a:avLst>
              <a:gd name="adj" fmla="val 55224"/>
            </a:avLst>
          </a:prstGeom>
          <a:ln w="19050">
            <a:solidFill>
              <a:srgbClr val="C401B9"/>
            </a:solidFill>
            <a:prstDash val="solid"/>
          </a:ln>
        </p:spPr>
      </p:sp>
      <p:sp>
        <p:nvSpPr>
          <p:cNvPr id="8" name="Rectangle 18"/>
          <p:cNvSpPr/>
          <p:nvPr/>
        </p:nvSpPr>
        <p:spPr>
          <a:xfrm>
            <a:off x="2857500" y="8658225"/>
            <a:ext cx="3324225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FFFF"/>
            </a:solidFill>
            <a:prstDash val="solid"/>
          </a:ln>
        </p:spPr>
      </p:sp>
      <p:sp>
        <p:nvSpPr>
          <p:cNvPr id="9" name="Rectangle 20"/>
          <p:cNvSpPr/>
          <p:nvPr/>
        </p:nvSpPr>
        <p:spPr>
          <a:xfrm>
            <a:off x="1466850" y="7791450"/>
            <a:ext cx="3895725" cy="657225"/>
          </a:xfrm>
          <a:prstGeom prst="roundRect">
            <a:avLst>
              <a:gd name="adj" fmla="val 55072"/>
            </a:avLst>
          </a:prstGeom>
          <a:solidFill>
            <a:srgbClr val="C701BB">
              <a:alpha val="57000"/>
            </a:srgbClr>
          </a:solidFill>
          <a:ln/>
        </p:spPr>
      </p:sp>
      <p:pic>
        <p:nvPicPr>
          <p:cNvPr id="10" name="19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4723652" y="2164240"/>
            <a:ext cx="1241559" cy="1281689"/>
          </a:xfrm>
          <a:prstGeom prst="rect">
            <a:avLst/>
          </a:prstGeom>
        </p:spPr>
      </p:pic>
      <p:pic>
        <p:nvPicPr>
          <p:cNvPr id="11" name="Group 19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3333750" y="8763000"/>
            <a:ext cx="2371725" cy="438150"/>
          </a:xfrm>
          <a:prstGeom prst="rect">
            <a:avLst/>
          </a:prstGeom>
        </p:spPr>
      </p:pic>
      <p:sp>
        <p:nvSpPr>
          <p:cNvPr id="12" name="7 800 200-36-90"/>
          <p:cNvSpPr/>
          <p:nvPr/>
        </p:nvSpPr>
        <p:spPr>
          <a:xfrm>
            <a:off x="3314700" y="7077075"/>
            <a:ext cx="2990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ln w="9525">
                  <a:solidFill>
                    <a:srgbClr val="C401B9"/>
                  </a:solidFill>
                </a:ln>
                <a:solidFill>
                  <a:srgbClr val="C401B9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13" name="happygiftsru"/>
          <p:cNvSpPr/>
          <p:nvPr/>
        </p:nvSpPr>
        <p:spPr>
          <a:xfrm>
            <a:off x="1695450" y="7924800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happygifts.ru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7fc9-3b21-785c-9db3-7ad6ef2e4db2-восстановленовывы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306889" y="0"/>
            <a:ext cx="8981111" cy="10287000"/>
          </a:xfrm>
          <a:prstGeom prst="rect">
            <a:avLst/>
          </a:prstGeom>
        </p:spPr>
      </p:pic>
      <p:pic>
        <p:nvPicPr>
          <p:cNvPr id="3" name="Group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735300" y="5238750"/>
            <a:ext cx="1362075" cy="219075"/>
          </a:xfrm>
          <a:prstGeom prst="rect">
            <a:avLst/>
          </a:prstGeom>
        </p:spPr>
      </p:pic>
      <p:pic>
        <p:nvPicPr>
          <p:cNvPr id="4" name="Group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820275" y="8410575"/>
            <a:ext cx="1647825" cy="219075"/>
          </a:xfrm>
          <a:prstGeom prst="rect">
            <a:avLst/>
          </a:prstGeom>
        </p:spPr>
      </p:pic>
      <p:pic>
        <p:nvPicPr>
          <p:cNvPr id="5" name="Group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5735300" y="2143125"/>
            <a:ext cx="1076325" cy="219075"/>
          </a:xfrm>
          <a:prstGeom prst="rect">
            <a:avLst/>
          </a:prstGeom>
        </p:spPr>
      </p:pic>
      <p:pic>
        <p:nvPicPr>
          <p:cNvPr id="6" name="Ellipse 8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677150" y="733425"/>
            <a:ext cx="3076575" cy="3076575"/>
          </a:xfrm>
          <a:prstGeom prst="rect">
            <a:avLst/>
          </a:prstGeom>
        </p:spPr>
      </p:pic>
      <p:pic>
        <p:nvPicPr>
          <p:cNvPr id="7" name="Ellipse 9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19100" y="3771900"/>
            <a:ext cx="4248150" cy="4248150"/>
          </a:xfrm>
          <a:prstGeom prst="rect">
            <a:avLst/>
          </a:prstGeom>
        </p:spPr>
      </p:pic>
      <p:pic>
        <p:nvPicPr>
          <p:cNvPr id="8" name="Ellipse 11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124075" y="8286750"/>
            <a:ext cx="5086350" cy="2000250"/>
          </a:xfrm>
          <a:prstGeom prst="rect">
            <a:avLst/>
          </a:prstGeom>
        </p:spPr>
      </p:pic>
      <p:pic>
        <p:nvPicPr>
          <p:cNvPr id="9" name="вывеска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228725" y="1628775"/>
            <a:ext cx="8229600" cy="8658225"/>
          </a:xfrm>
          <a:prstGeom prst="rect">
            <a:avLst/>
          </a:prstGeom>
        </p:spPr>
      </p:pic>
      <p:pic>
        <p:nvPicPr>
          <p:cNvPr id="10" name="ччсчсч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76275" y="0"/>
            <a:ext cx="1238250" cy="1571625"/>
          </a:xfrm>
          <a:prstGeom prst="rect">
            <a:avLst/>
          </a:prstGeom>
        </p:spPr>
      </p:pic>
      <p:pic>
        <p:nvPicPr>
          <p:cNvPr id="11" name="ччсчсч 2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76275" y="7353300"/>
            <a:ext cx="2038350" cy="1743075"/>
          </a:xfrm>
          <a:prstGeom prst="rect">
            <a:avLst/>
          </a:prstGeom>
        </p:spPr>
      </p:pic>
      <p:pic>
        <p:nvPicPr>
          <p:cNvPr id="12" name="Ellipse 10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686300" y="0"/>
            <a:ext cx="4762500" cy="1571625"/>
          </a:xfrm>
          <a:prstGeom prst="rect">
            <a:avLst/>
          </a:prstGeom>
        </p:spPr>
      </p:pic>
      <p:pic>
        <p:nvPicPr>
          <p:cNvPr id="13" name="ччсчсч 3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6257925" y="6657975"/>
            <a:ext cx="1619250" cy="1743075"/>
          </a:xfrm>
          <a:prstGeom prst="rect">
            <a:avLst/>
          </a:prstGeom>
        </p:spPr>
      </p:pic>
      <p:pic>
        <p:nvPicPr>
          <p:cNvPr id="14" name="Vector 2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0751366" y="869382"/>
            <a:ext cx="589773" cy="393213"/>
          </a:xfrm>
          <a:prstGeom prst="rect">
            <a:avLst/>
          </a:prstGeom>
        </p:spPr>
      </p:pic>
      <p:pic>
        <p:nvPicPr>
          <p:cNvPr id="15" name="Vector 3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5234768" y="5127931"/>
            <a:ext cx="688653" cy="614150"/>
          </a:xfrm>
          <a:prstGeom prst="rect">
            <a:avLst/>
          </a:prstGeom>
        </p:spPr>
      </p:pic>
      <p:pic>
        <p:nvPicPr>
          <p:cNvPr id="16" name="Vector 4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149103" y="2031739"/>
            <a:ext cx="603134" cy="414797"/>
          </a:xfrm>
          <a:prstGeom prst="rect">
            <a:avLst/>
          </a:prstGeom>
        </p:spPr>
      </p:pic>
      <p:pic>
        <p:nvPicPr>
          <p:cNvPr id="17" name="Vector 5" descr="preencoded.png"/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1385384" y="8299052"/>
            <a:ext cx="457200" cy="8572"/>
          </a:xfrm>
          <a:prstGeom prst="rect">
            <a:avLst/>
          </a:prstGeom>
        </p:spPr>
      </p:pic>
      <p:pic>
        <p:nvPicPr>
          <p:cNvPr id="18" name="Group 4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9686925" y="952500"/>
            <a:ext cx="1076325" cy="523875"/>
          </a:xfrm>
          <a:prstGeom prst="rect">
            <a:avLst/>
          </a:prstGeom>
        </p:spPr>
      </p:pic>
      <p:sp>
        <p:nvSpPr>
          <p:cNvPr id="19" name="BASIC 2351006"/>
          <p:cNvSpPr/>
          <p:nvPr/>
        </p:nvSpPr>
        <p:spPr>
          <a:xfrm>
            <a:off x="15735300" y="4724400"/>
            <a:ext cx="13049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5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BASIC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5000"/>
                </a:solidFill>
                <a:uFill>
                  <a:solidFill>
                    <a:srgbClr val="DA5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23510/06</a:t>
            </a:r>
            <a:endParaRPr lang="en-US" sz="1370" dirty="0"/>
          </a:p>
        </p:txBody>
      </p:sp>
      <p:sp>
        <p:nvSpPr>
          <p:cNvPr id="20" name="MEMO 3390728"/>
          <p:cNvSpPr/>
          <p:nvPr/>
        </p:nvSpPr>
        <p:spPr>
          <a:xfrm>
            <a:off x="15725775" y="1628775"/>
            <a:ext cx="14287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A5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MEMO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A5000"/>
                </a:solidFill>
                <a:uFill>
                  <a:solidFill>
                    <a:srgbClr val="DA5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33907/28</a:t>
            </a:r>
            <a:endParaRPr lang="en-US" sz="1370" dirty="0"/>
          </a:p>
        </p:txBody>
      </p:sp>
      <p:sp>
        <p:nvSpPr>
          <p:cNvPr id="21" name="N10 4040905"/>
          <p:cNvSpPr/>
          <p:nvPr/>
        </p:nvSpPr>
        <p:spPr>
          <a:xfrm>
            <a:off x="9334500" y="257175"/>
            <a:ext cx="14287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A8755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A8755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шариковая N10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A87558"/>
                </a:solidFill>
                <a:uFill>
                  <a:solidFill>
                    <a:srgbClr val="A8755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40409/05</a:t>
            </a:r>
            <a:endParaRPr lang="en-US" sz="1370" dirty="0"/>
          </a:p>
        </p:txBody>
      </p:sp>
      <p:sp>
        <p:nvSpPr>
          <p:cNvPr id="22" name="- MENDOL 34506001"/>
          <p:cNvSpPr/>
          <p:nvPr/>
        </p:nvSpPr>
        <p:spPr>
          <a:xfrm>
            <a:off x="10010775" y="7686675"/>
            <a:ext cx="145732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69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Промо-браслет</a:t>
            </a:r>
            <a:endParaRPr lang="en-US" sz="1369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69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MENDOL</a:t>
            </a:r>
            <a:endParaRPr lang="en-US" sz="1369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69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345060/01</a:t>
            </a:r>
            <a:endParaRPr lang="en-US" sz="1369" dirty="0"/>
          </a:p>
        </p:txBody>
      </p:sp>
      <p:sp>
        <p:nvSpPr>
          <p:cNvPr id="23" name="Welcome-"/>
          <p:cNvSpPr/>
          <p:nvPr/>
        </p:nvSpPr>
        <p:spPr>
          <a:xfrm>
            <a:off x="742950" y="95250"/>
            <a:ext cx="5458979" cy="1809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Welcome-пак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для небольшого бюджета,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регулярно, с персонализацией.</a:t>
            </a:r>
            <a:br/>
            <a:endParaRPr lang="en-US" sz="2324" dirty="0"/>
          </a:p>
        </p:txBody>
      </p:sp>
      <p:sp>
        <p:nvSpPr>
          <p:cNvPr id="24" name="90   eNPS"/>
          <p:cNvSpPr/>
          <p:nvPr/>
        </p:nvSpPr>
        <p:spPr>
          <a:xfrm>
            <a:off x="742950" y="8001000"/>
            <a:ext cx="4752975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Эффект принадлежности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первые 90 дней,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рост eNPS.</a:t>
            </a:r>
            <a:endParaRPr lang="en-US" sz="2324" dirty="0"/>
          </a:p>
        </p:txBody>
      </p:sp>
      <p:sp>
        <p:nvSpPr>
          <p:cNvPr id="25" name="N10   MEMO   BASIC  - MENDOL"/>
          <p:cNvSpPr/>
          <p:nvPr/>
        </p:nvSpPr>
        <p:spPr>
          <a:xfrm>
            <a:off x="6372225" y="7305675"/>
            <a:ext cx="5982609" cy="217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N10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MEMO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BASIC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Промо-браслет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MENDOL.</a:t>
            </a:r>
            <a:endParaRPr lang="en-US" sz="2324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813a-5243-7f97-a6a6-11a7b2e555b8в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f813a-5243-7f97-a6a6-11a7b2e555b8d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f813a-5243-7f97-a6a6-11a7b2e555b8-восстановленоччяя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f813a-5243-7f97-a6a6-11a7b2e555b8-восстановлено-восстановленосчс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054435" y="1184093"/>
            <a:ext cx="589773" cy="392423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5716189" y="6222853"/>
            <a:ext cx="3137950" cy="3069592"/>
          </a:xfrm>
          <a:prstGeom prst="rect">
            <a:avLst/>
          </a:prstGeom>
        </p:spPr>
      </p:pic>
      <p:pic>
        <p:nvPicPr>
          <p:cNvPr id="8" name="Vector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2940464" y="8480757"/>
            <a:ext cx="932883" cy="809153"/>
          </a:xfrm>
          <a:prstGeom prst="rect">
            <a:avLst/>
          </a:prstGeom>
        </p:spPr>
      </p:pic>
      <p:pic>
        <p:nvPicPr>
          <p:cNvPr id="9" name="ччсчсч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201650" y="571500"/>
            <a:ext cx="1238250" cy="1743075"/>
          </a:xfrm>
          <a:prstGeom prst="rect">
            <a:avLst/>
          </a:prstGeom>
        </p:spPr>
      </p:pic>
      <p:pic>
        <p:nvPicPr>
          <p:cNvPr id="10" name="ччсчсч 2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201650" y="2809875"/>
            <a:ext cx="2038350" cy="1743075"/>
          </a:xfrm>
          <a:prstGeom prst="rect">
            <a:avLst/>
          </a:prstGeom>
        </p:spPr>
      </p:pic>
      <p:pic>
        <p:nvPicPr>
          <p:cNvPr id="11" name="ччсчсч 3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3201650" y="4448175"/>
            <a:ext cx="1619250" cy="1743075"/>
          </a:xfrm>
          <a:prstGeom prst="rect">
            <a:avLst/>
          </a:prstGeom>
        </p:spPr>
      </p:pic>
      <p:pic>
        <p:nvPicPr>
          <p:cNvPr id="12" name="Group 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400675" y="1295400"/>
            <a:ext cx="1647825" cy="523875"/>
          </a:xfrm>
          <a:prstGeom prst="rect">
            <a:avLst/>
          </a:prstGeom>
        </p:spPr>
      </p:pic>
      <p:pic>
        <p:nvPicPr>
          <p:cNvPr id="13" name="Group 5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143375" y="6334125"/>
            <a:ext cx="1647825" cy="504825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2171700" y="8562975"/>
            <a:ext cx="219075" cy="219075"/>
          </a:xfrm>
          <a:prstGeom prst="rect">
            <a:avLst/>
          </a:prstGeom>
        </p:spPr>
      </p:pic>
      <p:pic>
        <p:nvPicPr>
          <p:cNvPr id="15" name="Ellipse 1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5068550" y="0"/>
            <a:ext cx="3219450" cy="1619250"/>
          </a:xfrm>
          <a:prstGeom prst="rect">
            <a:avLst/>
          </a:prstGeom>
        </p:spPr>
      </p:pic>
      <p:pic>
        <p:nvPicPr>
          <p:cNvPr id="16" name="Ellipse 1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3868400" y="8334375"/>
            <a:ext cx="4419600" cy="1952625"/>
          </a:xfrm>
          <a:prstGeom prst="rect">
            <a:avLst/>
          </a:prstGeom>
        </p:spPr>
      </p:pic>
      <p:pic>
        <p:nvPicPr>
          <p:cNvPr id="17" name="Ellipse 1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0" y="2971800"/>
            <a:ext cx="3124200" cy="3162300"/>
          </a:xfrm>
          <a:prstGeom prst="rect">
            <a:avLst/>
          </a:prstGeom>
        </p:spPr>
      </p:pic>
      <p:pic>
        <p:nvPicPr>
          <p:cNvPr id="18" name="Uывntыв23itыв1led 1" descr="preencoded.png"/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33350" y="0"/>
            <a:ext cx="5372100" cy="5581650"/>
          </a:xfrm>
          <a:prstGeom prst="rect">
            <a:avLst/>
          </a:prstGeom>
        </p:spPr>
      </p:pic>
      <p:pic>
        <p:nvPicPr>
          <p:cNvPr id="19" name="Ellipse 13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0" y="6381750"/>
            <a:ext cx="1590675" cy="3905250"/>
          </a:xfrm>
          <a:prstGeom prst="rect">
            <a:avLst/>
          </a:prstGeom>
        </p:spPr>
      </p:pic>
      <p:sp>
        <p:nvSpPr>
          <p:cNvPr id="20" name="N6 2280322"/>
          <p:cNvSpPr/>
          <p:nvPr/>
        </p:nvSpPr>
        <p:spPr>
          <a:xfrm>
            <a:off x="3848100" y="5819775"/>
            <a:ext cx="19431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N6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F7CB5"/>
                </a:solidFill>
                <a:uFill>
                  <a:solidFill>
                    <a:srgbClr val="3F7CB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22803/22</a:t>
            </a:r>
            <a:endParaRPr lang="en-US" sz="1370" dirty="0"/>
          </a:p>
        </p:txBody>
      </p:sp>
      <p:sp>
        <p:nvSpPr>
          <p:cNvPr id="21" name="- FELTY 3283930"/>
          <p:cNvSpPr/>
          <p:nvPr/>
        </p:nvSpPr>
        <p:spPr>
          <a:xfrm>
            <a:off x="2171700" y="7867650"/>
            <a:ext cx="159067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Брелок-ремувка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FELTY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F7CB5"/>
                </a:solidFill>
                <a:uFill>
                  <a:solidFill>
                    <a:srgbClr val="3F7CB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32839/30</a:t>
            </a:r>
            <a:endParaRPr lang="en-US" sz="1370" dirty="0"/>
          </a:p>
        </p:txBody>
      </p:sp>
      <p:sp>
        <p:nvSpPr>
          <p:cNvPr id="22" name="BY DAY 1611124"/>
          <p:cNvSpPr/>
          <p:nvPr/>
        </p:nvSpPr>
        <p:spPr>
          <a:xfrm>
            <a:off x="5667375" y="571500"/>
            <a:ext cx="140017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мешок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BY DAY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3F7CB5"/>
                </a:solidFill>
                <a:uFill>
                  <a:solidFill>
                    <a:srgbClr val="3F7CB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16111/24</a:t>
            </a:r>
            <a:endParaRPr lang="en-US" sz="1370" dirty="0"/>
          </a:p>
        </p:txBody>
      </p:sp>
      <p:sp>
        <p:nvSpPr>
          <p:cNvPr id="23" name="QR"/>
          <p:cNvSpPr/>
          <p:nvPr/>
        </p:nvSpPr>
        <p:spPr>
          <a:xfrm>
            <a:off x="13249275" y="83820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Бюджетная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раздатка, которая ведёт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 QR на вакансии.</a:t>
            </a:r>
            <a:endParaRPr lang="en-US" sz="2324" dirty="0"/>
          </a:p>
        </p:txBody>
      </p:sp>
      <p:sp>
        <p:nvSpPr>
          <p:cNvPr id="24" name="Text 4"/>
          <p:cNvSpPr/>
          <p:nvPr/>
        </p:nvSpPr>
        <p:spPr>
          <a:xfrm>
            <a:off x="13249275" y="345757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Заметность стенда и конверсия в отклики.</a:t>
            </a:r>
            <a:endParaRPr lang="en-US" sz="2324" dirty="0"/>
          </a:p>
        </p:txBody>
      </p:sp>
      <p:sp>
        <p:nvSpPr>
          <p:cNvPr id="25" name="N6  - FELTY  - BY DAY"/>
          <p:cNvSpPr/>
          <p:nvPr/>
        </p:nvSpPr>
        <p:spPr>
          <a:xfrm>
            <a:off x="13249275" y="5086350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N6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Брелок-ремувка FELTY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3F7CB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Рюкзак-мешок BY DAY.</a:t>
            </a:r>
            <a:endParaRPr lang="en-US" sz="232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lipse 1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725775" y="1076325"/>
            <a:ext cx="2562225" cy="3124200"/>
          </a:xfrm>
          <a:prstGeom prst="rect">
            <a:avLst/>
          </a:prstGeom>
        </p:spPr>
      </p:pic>
      <p:pic>
        <p:nvPicPr>
          <p:cNvPr id="3" name="Ellipse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201150" y="8629650"/>
            <a:ext cx="5200650" cy="1657350"/>
          </a:xfrm>
          <a:prstGeom prst="rect">
            <a:avLst/>
          </a:prstGeom>
        </p:spPr>
      </p:pic>
      <p:pic>
        <p:nvPicPr>
          <p:cNvPr id="4" name="Ellipse 11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524875" y="3676650"/>
            <a:ext cx="3514725" cy="3514725"/>
          </a:xfrm>
          <a:prstGeom prst="rect">
            <a:avLst/>
          </a:prstGeom>
        </p:spPr>
      </p:pic>
      <p:pic>
        <p:nvPicPr>
          <p:cNvPr id="5" name="Group 8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601200" y="2124075"/>
            <a:ext cx="8686800" cy="8162925"/>
          </a:xfrm>
          <a:prstGeom prst="rect">
            <a:avLst/>
          </a:prstGeom>
        </p:spPr>
      </p:pic>
      <p:pic>
        <p:nvPicPr>
          <p:cNvPr id="6" name="d7970aac7d69eb891c4896a87e368925_4e69d4bc-89a7-438b-85dc-6b2dd05fd6e7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7" name="59b70e97d2236147264c574f6eef046c_06902caa-4ad3-4940-a615-d037dece17bf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28575" y="0"/>
            <a:ext cx="8953500" cy="10287000"/>
          </a:xfrm>
          <a:prstGeom prst="rect">
            <a:avLst/>
          </a:prstGeom>
        </p:spPr>
      </p:pic>
      <p:pic>
        <p:nvPicPr>
          <p:cNvPr id="8" name="59b70e97d2236147264c574f6eef046c_06902caa-4ad3-4940-a615-d037dece17bfвывы 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9" name="59b70e97d2236147264c574f6eef046c_06902caa-4ad3-4940-a615-d037dece17bf-восстановленоыыф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10" name="59b70e97d2236147264c574f6eef046c_06902caa-4ad3-4940-a615-d037dece17bf-восстановлено-восстановленоввывы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11" name="Group 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390525" y="7172325"/>
            <a:ext cx="1133475" cy="790575"/>
          </a:xfrm>
          <a:prstGeom prst="rect">
            <a:avLst/>
          </a:prstGeom>
        </p:spPr>
      </p:pic>
      <p:pic>
        <p:nvPicPr>
          <p:cNvPr id="12" name="Vector 5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252508" y="7060792"/>
            <a:ext cx="457200" cy="8576"/>
          </a:xfrm>
          <a:prstGeom prst="rect">
            <a:avLst/>
          </a:prstGeom>
        </p:spPr>
      </p:pic>
      <p:pic>
        <p:nvPicPr>
          <p:cNvPr id="13" name="Group 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181225" y="1228725"/>
            <a:ext cx="219075" cy="219075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895475" y="1228725"/>
            <a:ext cx="219075" cy="219075"/>
          </a:xfrm>
          <a:prstGeom prst="rect">
            <a:avLst/>
          </a:prstGeom>
        </p:spPr>
      </p:pic>
      <p:pic>
        <p:nvPicPr>
          <p:cNvPr id="15" name="Mask group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2438400" y="1209675"/>
            <a:ext cx="295275" cy="295275"/>
          </a:xfrm>
          <a:prstGeom prst="rect">
            <a:avLst/>
          </a:prstGeom>
        </p:spPr>
      </p:pic>
      <p:pic>
        <p:nvPicPr>
          <p:cNvPr id="16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895475" y="1514475"/>
            <a:ext cx="219075" cy="219075"/>
          </a:xfrm>
          <a:prstGeom prst="rect">
            <a:avLst/>
          </a:prstGeom>
        </p:spPr>
      </p:pic>
      <p:pic>
        <p:nvPicPr>
          <p:cNvPr id="17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752725" y="1228725"/>
            <a:ext cx="219075" cy="219075"/>
          </a:xfrm>
          <a:prstGeom prst="rect">
            <a:avLst/>
          </a:prstGeom>
        </p:spPr>
      </p:pic>
      <p:pic>
        <p:nvPicPr>
          <p:cNvPr id="18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2181225" y="1514475"/>
            <a:ext cx="219075" cy="219075"/>
          </a:xfrm>
          <a:prstGeom prst="rect">
            <a:avLst/>
          </a:prstGeom>
        </p:spPr>
      </p:pic>
      <p:pic>
        <p:nvPicPr>
          <p:cNvPr id="19" name="Mask group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3038475" y="1228725"/>
            <a:ext cx="219075" cy="219075"/>
          </a:xfrm>
          <a:prstGeom prst="rect">
            <a:avLst/>
          </a:prstGeom>
        </p:spPr>
      </p:pic>
      <p:pic>
        <p:nvPicPr>
          <p:cNvPr id="20" name="Group 7" descr="preencoded.png"/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6581775" y="7781925"/>
            <a:ext cx="1362075" cy="523875"/>
          </a:xfrm>
          <a:prstGeom prst="rect">
            <a:avLst/>
          </a:prstGeom>
        </p:spPr>
      </p:pic>
      <p:pic>
        <p:nvPicPr>
          <p:cNvPr id="21" name="Vector 4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3238719" y="1117495"/>
            <a:ext cx="719964" cy="661122"/>
          </a:xfrm>
          <a:prstGeom prst="rect">
            <a:avLst/>
          </a:prstGeom>
        </p:spPr>
      </p:pic>
      <p:pic>
        <p:nvPicPr>
          <p:cNvPr id="22" name="Vector 6" descr="preencoded.pn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/>
        </p:blipFill>
        <p:spPr>
          <a:xfrm>
            <a:off x="5852758" y="7718464"/>
            <a:ext cx="764762" cy="1335672"/>
          </a:xfrm>
          <a:prstGeom prst="rect">
            <a:avLst/>
          </a:prstGeom>
        </p:spPr>
      </p:pic>
      <p:pic>
        <p:nvPicPr>
          <p:cNvPr id="23" name="ччсчсч 1" descr="preencoded.png"/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9410700" y="171450"/>
            <a:ext cx="1238250" cy="1743075"/>
          </a:xfrm>
          <a:prstGeom prst="rect">
            <a:avLst/>
          </a:prstGeom>
        </p:spPr>
      </p:pic>
      <p:pic>
        <p:nvPicPr>
          <p:cNvPr id="24" name="ччсчсч 3" descr="preencoded.png"/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14258925" y="7486650"/>
            <a:ext cx="1619250" cy="1743075"/>
          </a:xfrm>
          <a:prstGeom prst="rect">
            <a:avLst/>
          </a:prstGeom>
        </p:spPr>
      </p:pic>
      <p:pic>
        <p:nvPicPr>
          <p:cNvPr id="25" name="ччсчсч 2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9382125" y="6562725"/>
            <a:ext cx="2038350" cy="1743075"/>
          </a:xfrm>
          <a:prstGeom prst="rect">
            <a:avLst/>
          </a:prstGeom>
        </p:spPr>
      </p:pic>
      <p:pic>
        <p:nvPicPr>
          <p:cNvPr id="26" name="Ellipse 13" descr="preencoded.png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/>
        </p:blipFill>
        <p:spPr>
          <a:xfrm>
            <a:off x="13668375" y="0"/>
            <a:ext cx="4619625" cy="1552575"/>
          </a:xfrm>
          <a:prstGeom prst="rect">
            <a:avLst/>
          </a:prstGeom>
        </p:spPr>
      </p:pic>
      <p:sp>
        <p:nvSpPr>
          <p:cNvPr id="27" name="N8 228030103"/>
          <p:cNvSpPr/>
          <p:nvPr/>
        </p:nvSpPr>
        <p:spPr>
          <a:xfrm>
            <a:off x="6581775" y="7315200"/>
            <a:ext cx="1952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8F0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N8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88F09"/>
                </a:solidFill>
                <a:uFill>
                  <a:solidFill>
                    <a:srgbClr val="D88F0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22803/01/03</a:t>
            </a:r>
            <a:endParaRPr lang="en-US" sz="1370" dirty="0"/>
          </a:p>
        </p:txBody>
      </p:sp>
      <p:sp>
        <p:nvSpPr>
          <p:cNvPr id="28" name="HELIX MINI 3390203"/>
          <p:cNvSpPr/>
          <p:nvPr/>
        </p:nvSpPr>
        <p:spPr>
          <a:xfrm>
            <a:off x="1352550" y="714375"/>
            <a:ext cx="19050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24242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HELIX MINI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242424"/>
                </a:solidFill>
                <a:uFill>
                  <a:solidFill>
                    <a:srgbClr val="242424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33902/03</a:t>
            </a:r>
            <a:endParaRPr lang="en-US" sz="1370" dirty="0"/>
          </a:p>
        </p:txBody>
      </p:sp>
      <p:sp>
        <p:nvSpPr>
          <p:cNvPr id="29" name="BREEZE 150 50504301"/>
          <p:cNvSpPr/>
          <p:nvPr/>
        </p:nvSpPr>
        <p:spPr>
          <a:xfrm>
            <a:off x="390525" y="6448425"/>
            <a:ext cx="79819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8F0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8F09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BREEZE 150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88F09"/>
                </a:solidFill>
                <a:uFill>
                  <a:solidFill>
                    <a:srgbClr val="D88F09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50504/301</a:t>
            </a:r>
            <a:endParaRPr lang="en-US" sz="1370" dirty="0"/>
          </a:p>
        </p:txBody>
      </p:sp>
      <p:sp>
        <p:nvSpPr>
          <p:cNvPr id="30" name="5003000"/>
          <p:cNvSpPr/>
          <p:nvPr/>
        </p:nvSpPr>
        <p:spPr>
          <a:xfrm>
            <a:off x="9477375" y="4381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500–3000 шт. полезной раздатки, чтобы нас запоминали.</a:t>
            </a:r>
            <a:br/>
            <a:endParaRPr lang="en-US" sz="2324" dirty="0"/>
          </a:p>
        </p:txBody>
      </p:sp>
      <p:sp>
        <p:nvSpPr>
          <p:cNvPr id="31" name="N8   HELIX MINI   BREEZE 150"/>
          <p:cNvSpPr/>
          <p:nvPr/>
        </p:nvSpPr>
        <p:spPr>
          <a:xfrm>
            <a:off x="14373225" y="8134350"/>
            <a:ext cx="598260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N8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HELIX MINI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BREEZE 150.</a:t>
            </a:r>
            <a:endParaRPr lang="en-US" sz="2324" dirty="0"/>
          </a:p>
        </p:txBody>
      </p:sp>
      <p:sp>
        <p:nvSpPr>
          <p:cNvPr id="32" name="Postevent"/>
          <p:cNvSpPr/>
          <p:nvPr/>
        </p:nvSpPr>
        <p:spPr>
          <a:xfrm>
            <a:off x="9429750" y="721042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Post‑event касания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сохранение контакта.</a:t>
            </a:r>
            <a:endParaRPr lang="en-US" sz="2324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a03ea77d35da99bcd88fe2561e19605_e9545ba1-892d-4186-a4c6-95cfb211db4f (1)вы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375" y="0"/>
            <a:ext cx="17192625" cy="10287000"/>
          </a:xfrm>
          <a:prstGeom prst="rect">
            <a:avLst/>
          </a:prstGeom>
        </p:spPr>
      </p:pic>
      <p:pic>
        <p:nvPicPr>
          <p:cNvPr id="3" name="da03ea77d35da99bcd88fe2561e19605_e9545ba1-892d-4186-a4c6-95cfb211db4f (1)счс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da03ea77d35da99bcd88fe2561e19605_e9545ba1-892d-4186-a4c6-95cfb211db4f (1)dsds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da03ea77d35da99bcd88fe2561e19605_e9545ba1-892d-4186-a4c6-95cfb211db4f (1)-восстановленоыыф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da03ea77d35da99bcd88fe2561e19605_e9545ba1-892d-4186-a4c6-95cfb211db4f (1)-восстановленовыв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ччсчсч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47700" y="5543550"/>
            <a:ext cx="1238250" cy="1743075"/>
          </a:xfrm>
          <a:prstGeom prst="rect">
            <a:avLst/>
          </a:prstGeom>
        </p:spPr>
      </p:pic>
      <p:pic>
        <p:nvPicPr>
          <p:cNvPr id="8" name="ччсчсч 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47700" y="7696200"/>
            <a:ext cx="2038350" cy="1743075"/>
          </a:xfrm>
          <a:prstGeom prst="rect">
            <a:avLst/>
          </a:prstGeom>
        </p:spPr>
      </p:pic>
      <p:pic>
        <p:nvPicPr>
          <p:cNvPr id="9" name="ччсчсч 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924425" y="5486400"/>
            <a:ext cx="1619250" cy="1743075"/>
          </a:xfrm>
          <a:prstGeom prst="rect">
            <a:avLst/>
          </a:prstGeom>
        </p:spPr>
      </p:pic>
      <p:pic>
        <p:nvPicPr>
          <p:cNvPr id="10" name="Group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906125" y="9686925"/>
            <a:ext cx="1933575" cy="219075"/>
          </a:xfrm>
          <a:prstGeom prst="rect">
            <a:avLst/>
          </a:prstGeom>
        </p:spPr>
      </p:pic>
      <p:pic>
        <p:nvPicPr>
          <p:cNvPr id="11" name="Group 7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392150" y="885825"/>
            <a:ext cx="1362075" cy="295275"/>
          </a:xfrm>
          <a:prstGeom prst="rect">
            <a:avLst/>
          </a:prstGeom>
        </p:spPr>
      </p:pic>
      <p:pic>
        <p:nvPicPr>
          <p:cNvPr id="12" name="Group 9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6116300" y="5867400"/>
            <a:ext cx="1095375" cy="523875"/>
          </a:xfrm>
          <a:prstGeom prst="rect">
            <a:avLst/>
          </a:prstGeom>
        </p:spPr>
      </p:pic>
      <p:pic>
        <p:nvPicPr>
          <p:cNvPr id="13" name="Vector 4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5433524" y="5154616"/>
            <a:ext cx="719278" cy="632687"/>
          </a:xfrm>
          <a:prstGeom prst="rect">
            <a:avLst/>
          </a:prstGeom>
        </p:spPr>
      </p:pic>
      <p:pic>
        <p:nvPicPr>
          <p:cNvPr id="14" name="Vector 6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2118609" y="793491"/>
            <a:ext cx="1637522" cy="1483733"/>
          </a:xfrm>
          <a:prstGeom prst="rect">
            <a:avLst/>
          </a:prstGeom>
        </p:spPr>
      </p:pic>
      <p:pic>
        <p:nvPicPr>
          <p:cNvPr id="15" name="Vector 5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0400995" y="9150190"/>
            <a:ext cx="543077" cy="428932"/>
          </a:xfrm>
          <a:prstGeom prst="rect">
            <a:avLst/>
          </a:prstGeom>
        </p:spPr>
      </p:pic>
      <p:pic>
        <p:nvPicPr>
          <p:cNvPr id="16" name="Ellipse 1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0" y="371475"/>
            <a:ext cx="3638550" cy="4200525"/>
          </a:xfrm>
          <a:prstGeom prst="rect">
            <a:avLst/>
          </a:prstGeom>
        </p:spPr>
      </p:pic>
      <p:pic>
        <p:nvPicPr>
          <p:cNvPr id="17" name="Ellipse 13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5991225" y="1971675"/>
            <a:ext cx="3305175" cy="3305175"/>
          </a:xfrm>
          <a:prstGeom prst="rect">
            <a:avLst/>
          </a:prstGeom>
        </p:spPr>
      </p:pic>
      <p:pic>
        <p:nvPicPr>
          <p:cNvPr id="18" name="Ellipse 11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3648075" y="8601075"/>
            <a:ext cx="5334000" cy="1685925"/>
          </a:xfrm>
          <a:prstGeom prst="rect">
            <a:avLst/>
          </a:prstGeom>
        </p:spPr>
      </p:pic>
      <p:pic>
        <p:nvPicPr>
          <p:cNvPr id="19" name="Ellipse 12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6459200" y="0"/>
            <a:ext cx="1828800" cy="4505325"/>
          </a:xfrm>
          <a:prstGeom prst="rect">
            <a:avLst/>
          </a:prstGeom>
        </p:spPr>
      </p:pic>
      <p:pic>
        <p:nvPicPr>
          <p:cNvPr id="20" name="Uывntыв23itыв2ыв1led 1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923925" y="0"/>
            <a:ext cx="8801100" cy="514350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695325" y="58102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Массово,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недорого, визуально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эффектно.</a:t>
            </a:r>
            <a:endParaRPr lang="en-US" sz="2324" dirty="0"/>
          </a:p>
        </p:txBody>
      </p:sp>
      <p:sp>
        <p:nvSpPr>
          <p:cNvPr id="22" name="Text 1"/>
          <p:cNvSpPr/>
          <p:nvPr/>
        </p:nvSpPr>
        <p:spPr>
          <a:xfrm>
            <a:off x="695325" y="834390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Вовлечение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акцию и повторный визит.</a:t>
            </a:r>
            <a:endParaRPr lang="en-US" sz="2324" dirty="0"/>
          </a:p>
        </p:txBody>
      </p:sp>
      <p:sp>
        <p:nvSpPr>
          <p:cNvPr id="23" name="FEST   TONER TONED   CONEL"/>
          <p:cNvSpPr/>
          <p:nvPr/>
        </p:nvSpPr>
        <p:spPr>
          <a:xfrm>
            <a:off x="4972050" y="6124575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FEST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TONED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Сумка CONEL.</a:t>
            </a:r>
            <a:endParaRPr lang="en-US" sz="2324" dirty="0"/>
          </a:p>
        </p:txBody>
      </p:sp>
      <p:sp>
        <p:nvSpPr>
          <p:cNvPr id="24" name="FEST 5014001"/>
          <p:cNvSpPr/>
          <p:nvPr/>
        </p:nvSpPr>
        <p:spPr>
          <a:xfrm>
            <a:off x="10934700" y="9172575"/>
            <a:ext cx="2916013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97155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силиконовый FEST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97155D"/>
                </a:solidFill>
                <a:uFill>
                  <a:solidFill>
                    <a:srgbClr val="97155D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50140/01</a:t>
            </a:r>
            <a:endParaRPr lang="en-US" sz="1370" dirty="0"/>
          </a:p>
        </p:txBody>
      </p:sp>
      <p:sp>
        <p:nvSpPr>
          <p:cNvPr id="25" name="TONER TONED 5013601"/>
          <p:cNvSpPr/>
          <p:nvPr/>
        </p:nvSpPr>
        <p:spPr>
          <a:xfrm>
            <a:off x="13392150" y="390525"/>
            <a:ext cx="9953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97155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TONED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97155D"/>
                </a:solidFill>
                <a:uFill>
                  <a:solidFill>
                    <a:srgbClr val="97155D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50136/01</a:t>
            </a:r>
            <a:endParaRPr lang="en-US" sz="1370" dirty="0"/>
          </a:p>
        </p:txBody>
      </p:sp>
      <p:sp>
        <p:nvSpPr>
          <p:cNvPr id="26" name="CONEL 34478101"/>
          <p:cNvSpPr/>
          <p:nvPr/>
        </p:nvSpPr>
        <p:spPr>
          <a:xfrm>
            <a:off x="16135350" y="5372100"/>
            <a:ext cx="79819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9715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Сумка CONEL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97155C"/>
                </a:solidFill>
                <a:uFill>
                  <a:solidFill>
                    <a:srgbClr val="9715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344781/01</a:t>
            </a:r>
            <a:endParaRPr lang="en-US" sz="137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84e6-4ffb-7bcc-9b07-54c3a41d5522выв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90650" y="809625"/>
            <a:ext cx="15506700" cy="8658225"/>
          </a:xfrm>
          <a:prstGeom prst="rect">
            <a:avLst/>
          </a:prstGeom>
        </p:spPr>
      </p:pic>
      <p:pic>
        <p:nvPicPr>
          <p:cNvPr id="3" name="019f84e6-4ffb-7bcc-9b07-54c3a41d5522assaa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f84e6-4ffb-7bcc-9b07-54c3a41d5522вывывыы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f84e6-4ffb-7bcc-9b07-54c3a41d5522фыффы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f84e6-4ffb-7bcc-9b07-54c3a41d5522фыффы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7" name="019f84e6-4ffb-7bcc-9b07-54c3a41d5522-восстановленовывы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019f84e6-4ffb-7bcc-9b07-54c3a41d5522-восстановленоввы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67950"/>
          </a:xfrm>
          <a:prstGeom prst="rect">
            <a:avLst/>
          </a:prstGeom>
        </p:spPr>
      </p:pic>
      <p:pic>
        <p:nvPicPr>
          <p:cNvPr id="9" name="Group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506450" y="6419850"/>
            <a:ext cx="219075" cy="219075"/>
          </a:xfrm>
          <a:prstGeom prst="rect">
            <a:avLst/>
          </a:prstGeom>
        </p:spPr>
      </p:pic>
      <p:pic>
        <p:nvPicPr>
          <p:cNvPr id="10" name="Group 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048875" y="9067800"/>
            <a:ext cx="847725" cy="295275"/>
          </a:xfrm>
          <a:prstGeom prst="rect">
            <a:avLst/>
          </a:prstGeom>
        </p:spPr>
      </p:pic>
      <p:pic>
        <p:nvPicPr>
          <p:cNvPr id="11" name="Group 10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6782669" y="8972550"/>
            <a:ext cx="1095375" cy="295275"/>
          </a:xfrm>
          <a:prstGeom prst="rect">
            <a:avLst/>
          </a:prstGeom>
        </p:spPr>
      </p:pic>
      <p:pic>
        <p:nvPicPr>
          <p:cNvPr id="12" name="ччсчсч 4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09625" y="619125"/>
            <a:ext cx="1238250" cy="1743075"/>
          </a:xfrm>
          <a:prstGeom prst="rect">
            <a:avLst/>
          </a:prstGeom>
        </p:spPr>
      </p:pic>
      <p:pic>
        <p:nvPicPr>
          <p:cNvPr id="13" name="ччсчсч 2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04875" y="4027801"/>
            <a:ext cx="2038350" cy="1743075"/>
          </a:xfrm>
          <a:prstGeom prst="rect">
            <a:avLst/>
          </a:prstGeom>
        </p:spPr>
      </p:pic>
      <p:pic>
        <p:nvPicPr>
          <p:cNvPr id="14" name="ччсчсч 3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9625" y="7115175"/>
            <a:ext cx="1619250" cy="1743075"/>
          </a:xfrm>
          <a:prstGeom prst="rect">
            <a:avLst/>
          </a:prstGeom>
        </p:spPr>
      </p:pic>
      <p:pic>
        <p:nvPicPr>
          <p:cNvPr id="15" name="Vector 5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2973246" y="5883143"/>
            <a:ext cx="543305" cy="438392"/>
          </a:xfrm>
          <a:prstGeom prst="rect">
            <a:avLst/>
          </a:prstGeom>
        </p:spPr>
      </p:pic>
      <p:pic>
        <p:nvPicPr>
          <p:cNvPr id="16" name="Vector 6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5624885" y="7445876"/>
            <a:ext cx="1214594" cy="1442991"/>
          </a:xfrm>
          <a:prstGeom prst="rect">
            <a:avLst/>
          </a:prstGeom>
        </p:spPr>
      </p:pic>
      <p:pic>
        <p:nvPicPr>
          <p:cNvPr id="17" name="Vector 7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159468" y="8017176"/>
            <a:ext cx="917724" cy="969941"/>
          </a:xfrm>
          <a:prstGeom prst="rect">
            <a:avLst/>
          </a:prstGeom>
        </p:spPr>
      </p:pic>
      <p:pic>
        <p:nvPicPr>
          <p:cNvPr id="18" name="Ellipse 12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5354300" y="7791450"/>
            <a:ext cx="2933700" cy="2495550"/>
          </a:xfrm>
          <a:prstGeom prst="rect">
            <a:avLst/>
          </a:prstGeom>
        </p:spPr>
      </p:pic>
      <p:pic>
        <p:nvPicPr>
          <p:cNvPr id="19" name="Ellipse 14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3590925" y="0"/>
            <a:ext cx="5334000" cy="2114550"/>
          </a:xfrm>
          <a:prstGeom prst="rect">
            <a:avLst/>
          </a:prstGeom>
        </p:spPr>
      </p:pic>
      <p:pic>
        <p:nvPicPr>
          <p:cNvPr id="20" name="Ellipse 15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3371850" y="8867775"/>
            <a:ext cx="4505325" cy="1419225"/>
          </a:xfrm>
          <a:prstGeom prst="rect">
            <a:avLst/>
          </a:prstGeom>
        </p:spPr>
      </p:pic>
      <p:pic>
        <p:nvPicPr>
          <p:cNvPr id="21" name="Ellipse 13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687050" y="0"/>
            <a:ext cx="3619500" cy="3209925"/>
          </a:xfrm>
          <a:prstGeom prst="rect">
            <a:avLst/>
          </a:prstGeom>
        </p:spPr>
      </p:pic>
      <p:pic>
        <p:nvPicPr>
          <p:cNvPr id="22" name="Untitыфыфed 1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11639550" y="0"/>
            <a:ext cx="6648450" cy="4514850"/>
          </a:xfrm>
          <a:prstGeom prst="rect">
            <a:avLst/>
          </a:prstGeom>
        </p:spPr>
      </p:pic>
      <p:sp>
        <p:nvSpPr>
          <p:cNvPr id="23" name="- FELTY 3283730"/>
          <p:cNvSpPr/>
          <p:nvPr/>
        </p:nvSpPr>
        <p:spPr>
          <a:xfrm>
            <a:off x="13506450" y="5695950"/>
            <a:ext cx="17907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Пенал-косметичка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FELTY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832EFC"/>
                </a:solidFill>
                <a:uFill>
                  <a:solidFill>
                    <a:srgbClr val="832EF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32837/30</a:t>
            </a:r>
            <a:endParaRPr lang="en-US" sz="1370" dirty="0"/>
          </a:p>
        </p:txBody>
      </p:sp>
      <p:sp>
        <p:nvSpPr>
          <p:cNvPr id="24" name="IMAGE 3280047"/>
          <p:cNvSpPr/>
          <p:nvPr/>
        </p:nvSpPr>
        <p:spPr>
          <a:xfrm>
            <a:off x="10048875" y="8572500"/>
            <a:ext cx="17240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Карандаш IMAGE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832EFC"/>
                </a:solidFill>
                <a:uFill>
                  <a:solidFill>
                    <a:srgbClr val="832EF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32800/47</a:t>
            </a:r>
            <a:endParaRPr lang="en-US" sz="1370" dirty="0"/>
          </a:p>
        </p:txBody>
      </p:sp>
      <p:sp>
        <p:nvSpPr>
          <p:cNvPr id="25" name="SLAYTER 34606201"/>
          <p:cNvSpPr/>
          <p:nvPr/>
        </p:nvSpPr>
        <p:spPr>
          <a:xfrm>
            <a:off x="6801719" y="8477250"/>
            <a:ext cx="18954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SLAYTER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832EFC"/>
                </a:solidFill>
                <a:uFill>
                  <a:solidFill>
                    <a:srgbClr val="832EF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346062/01</a:t>
            </a:r>
            <a:endParaRPr lang="en-US" sz="1370" dirty="0"/>
          </a:p>
        </p:txBody>
      </p:sp>
      <p:sp>
        <p:nvSpPr>
          <p:cNvPr id="26" name="Text 3"/>
          <p:cNvSpPr/>
          <p:nvPr/>
        </p:nvSpPr>
        <p:spPr>
          <a:xfrm>
            <a:off x="857250" y="885825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Небольшой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“вау”, который не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утяжеляет логистику.</a:t>
            </a:r>
            <a:endParaRPr lang="en-US" sz="2324" dirty="0"/>
          </a:p>
        </p:txBody>
      </p:sp>
      <p:sp>
        <p:nvSpPr>
          <p:cNvPr id="27" name="UGC"/>
          <p:cNvSpPr/>
          <p:nvPr/>
        </p:nvSpPr>
        <p:spPr>
          <a:xfrm>
            <a:off x="904875" y="468630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UGC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повторная покупка.</a:t>
            </a:r>
            <a:endParaRPr lang="en-US" sz="2324" dirty="0"/>
          </a:p>
        </p:txBody>
      </p:sp>
      <p:sp>
        <p:nvSpPr>
          <p:cNvPr id="28" name="- FELTY   IMAGE   SLAYTER"/>
          <p:cNvSpPr/>
          <p:nvPr/>
        </p:nvSpPr>
        <p:spPr>
          <a:xfrm>
            <a:off x="857250" y="7762875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Пенал-косметичка FELTY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Карандаш IMAGE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32EF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SLAYTER.</a:t>
            </a:r>
            <a:endParaRPr lang="en-US" sz="2324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lipse 1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4316075" y="3752850"/>
            <a:ext cx="3124200" cy="3124200"/>
          </a:xfrm>
          <a:prstGeom prst="rect">
            <a:avLst/>
          </a:prstGeom>
        </p:spPr>
      </p:pic>
      <p:pic>
        <p:nvPicPr>
          <p:cNvPr id="3" name="Ellipse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201150" y="8743950"/>
            <a:ext cx="5200650" cy="1543050"/>
          </a:xfrm>
          <a:prstGeom prst="rect">
            <a:avLst/>
          </a:prstGeom>
        </p:spPr>
      </p:pic>
      <p:pic>
        <p:nvPicPr>
          <p:cNvPr id="4" name="1e7c994c9f4b744de07acf23b8297268_c2bc9319-df5a-48ae-89fd-3e290998885bффф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8982075" cy="10287000"/>
          </a:xfrm>
          <a:prstGeom prst="rect">
            <a:avLst/>
          </a:prstGeom>
        </p:spPr>
      </p:pic>
      <p:pic>
        <p:nvPicPr>
          <p:cNvPr id="6" name="Ellipse 1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572375" y="1847850"/>
            <a:ext cx="3810000" cy="3810000"/>
          </a:xfrm>
          <a:prstGeom prst="rect">
            <a:avLst/>
          </a:prstGeom>
        </p:spPr>
      </p:pic>
      <p:pic>
        <p:nvPicPr>
          <p:cNvPr id="7" name="Untitыфы11121фed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848725" y="1857375"/>
            <a:ext cx="8562975" cy="8429625"/>
          </a:xfrm>
          <a:prstGeom prst="rect">
            <a:avLst/>
          </a:prstGeom>
        </p:spPr>
      </p:pic>
      <p:pic>
        <p:nvPicPr>
          <p:cNvPr id="8" name="Group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830155" y="8218168"/>
            <a:ext cx="1933575" cy="219075"/>
          </a:xfrm>
          <a:prstGeom prst="rect">
            <a:avLst/>
          </a:prstGeom>
        </p:spPr>
      </p:pic>
      <p:pic>
        <p:nvPicPr>
          <p:cNvPr id="9" name="Vector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6393891" y="8102947"/>
            <a:ext cx="471238" cy="1067486"/>
          </a:xfrm>
          <a:prstGeom prst="rect">
            <a:avLst/>
          </a:prstGeom>
        </p:spPr>
      </p:pic>
      <p:pic>
        <p:nvPicPr>
          <p:cNvPr id="10" name="Vector 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816040" y="2228031"/>
            <a:ext cx="580651" cy="556257"/>
          </a:xfrm>
          <a:prstGeom prst="rect">
            <a:avLst/>
          </a:prstGeom>
        </p:spPr>
      </p:pic>
      <p:pic>
        <p:nvPicPr>
          <p:cNvPr id="11" name="Group 10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6392228" y="2352675"/>
            <a:ext cx="504825" cy="219075"/>
          </a:xfrm>
          <a:prstGeom prst="rect">
            <a:avLst/>
          </a:prstGeom>
        </p:spPr>
      </p:pic>
      <p:pic>
        <p:nvPicPr>
          <p:cNvPr id="12" name="ччсчсч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9410700" y="285750"/>
            <a:ext cx="1238250" cy="1743075"/>
          </a:xfrm>
          <a:prstGeom prst="rect">
            <a:avLst/>
          </a:prstGeom>
        </p:spPr>
      </p:pic>
      <p:pic>
        <p:nvPicPr>
          <p:cNvPr id="13" name="ччсчсч 3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4258925" y="7600950"/>
            <a:ext cx="1619250" cy="1743075"/>
          </a:xfrm>
          <a:prstGeom prst="rect">
            <a:avLst/>
          </a:prstGeom>
        </p:spPr>
      </p:pic>
      <p:pic>
        <p:nvPicPr>
          <p:cNvPr id="14" name="ччсчсч 2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382125" y="6677025"/>
            <a:ext cx="2038350" cy="1743075"/>
          </a:xfrm>
          <a:prstGeom prst="rect">
            <a:avLst/>
          </a:prstGeom>
        </p:spPr>
      </p:pic>
      <p:pic>
        <p:nvPicPr>
          <p:cNvPr id="15" name="Ellipse 13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3668375" y="0"/>
            <a:ext cx="4619625" cy="1666875"/>
          </a:xfrm>
          <a:prstGeom prst="rect">
            <a:avLst/>
          </a:prstGeom>
        </p:spPr>
      </p:pic>
      <p:sp>
        <p:nvSpPr>
          <p:cNvPr id="16" name="ANTIRAIN 1940508"/>
          <p:cNvSpPr/>
          <p:nvPr/>
        </p:nvSpPr>
        <p:spPr>
          <a:xfrm>
            <a:off x="6392228" y="1838325"/>
            <a:ext cx="9953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0A1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Дождевик ANTIRAIN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80A15"/>
                </a:solidFill>
                <a:uFill>
                  <a:solidFill>
                    <a:srgbClr val="D80A1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19405/08</a:t>
            </a:r>
            <a:endParaRPr lang="en-US" sz="1370" dirty="0"/>
          </a:p>
        </p:txBody>
      </p:sp>
      <p:sp>
        <p:nvSpPr>
          <p:cNvPr id="17" name="FEST 5014008"/>
          <p:cNvSpPr/>
          <p:nvPr/>
        </p:nvSpPr>
        <p:spPr>
          <a:xfrm>
            <a:off x="6858730" y="7496175"/>
            <a:ext cx="2466975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0A1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80A1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силиконовый FEST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80A15"/>
                </a:solidFill>
                <a:uFill>
                  <a:solidFill>
                    <a:srgbClr val="D80A15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50140/08</a:t>
            </a:r>
            <a:endParaRPr lang="en-US" sz="1370" dirty="0"/>
          </a:p>
        </p:txBody>
      </p:sp>
      <p:sp>
        <p:nvSpPr>
          <p:cNvPr id="18" name="Text 2"/>
          <p:cNvSpPr/>
          <p:nvPr/>
        </p:nvSpPr>
        <p:spPr>
          <a:xfrm>
            <a:off x="9477375" y="5524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Чтобы носили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были заметны на улице.</a:t>
            </a:r>
            <a:br/>
            <a:endParaRPr lang="en-US" sz="2324" dirty="0"/>
          </a:p>
        </p:txBody>
      </p:sp>
      <p:sp>
        <p:nvSpPr>
          <p:cNvPr id="19" name="FEST   ANTIRAIN"/>
          <p:cNvSpPr/>
          <p:nvPr/>
        </p:nvSpPr>
        <p:spPr>
          <a:xfrm>
            <a:off x="14373225" y="8248650"/>
            <a:ext cx="5982609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Браслет FEST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Дождевик ANTIRAIN.</a:t>
            </a:r>
            <a:endParaRPr lang="en-US" sz="2324" dirty="0"/>
          </a:p>
        </p:txBody>
      </p:sp>
      <p:sp>
        <p:nvSpPr>
          <p:cNvPr id="20" name="Text 4"/>
          <p:cNvSpPr/>
          <p:nvPr/>
        </p:nvSpPr>
        <p:spPr>
          <a:xfrm>
            <a:off x="9429750" y="7324725"/>
            <a:ext cx="4752975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Единый образ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8B7155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безопасность.</a:t>
            </a:r>
            <a:endParaRPr lang="en-US" sz="232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fef7eaf2fec336f690784243eff4c32_f558daa2-484c-4cd0-b8ba-19239db4b34aссч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05100" y="476250"/>
            <a:ext cx="15582900" cy="9324975"/>
          </a:xfrm>
          <a:prstGeom prst="rect">
            <a:avLst/>
          </a:prstGeom>
        </p:spPr>
      </p:pic>
      <p:pic>
        <p:nvPicPr>
          <p:cNvPr id="3" name="8fef7eaf2fec336f690784243eff4c32_f558daa2-484c-4cd0-b8ba-19239db4b34aуцу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8fef7eaf2fec336f690784243eff4c32_f558daa2-484c-4cd0-b8ba-19239db4b34aы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ччсчсч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47700" y="5200650"/>
            <a:ext cx="1238250" cy="1743075"/>
          </a:xfrm>
          <a:prstGeom prst="rect">
            <a:avLst/>
          </a:prstGeom>
        </p:spPr>
      </p:pic>
      <p:pic>
        <p:nvPicPr>
          <p:cNvPr id="6" name="ччсчсч 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47700" y="7353300"/>
            <a:ext cx="2038350" cy="1743075"/>
          </a:xfrm>
          <a:prstGeom prst="rect">
            <a:avLst/>
          </a:prstGeom>
        </p:spPr>
      </p:pic>
      <p:pic>
        <p:nvPicPr>
          <p:cNvPr id="7" name="ччсчсч 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924425" y="5143500"/>
            <a:ext cx="1619250" cy="1743075"/>
          </a:xfrm>
          <a:prstGeom prst="rect">
            <a:avLst/>
          </a:prstGeom>
        </p:spPr>
      </p:pic>
      <p:pic>
        <p:nvPicPr>
          <p:cNvPr id="8" name="Ellipse 1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0" y="561975"/>
            <a:ext cx="3762375" cy="4200525"/>
          </a:xfrm>
          <a:prstGeom prst="rect">
            <a:avLst/>
          </a:prstGeom>
        </p:spPr>
      </p:pic>
      <p:pic>
        <p:nvPicPr>
          <p:cNvPr id="9" name="Ellipse 11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781925" y="2457450"/>
            <a:ext cx="3314700" cy="3314700"/>
          </a:xfrm>
          <a:prstGeom prst="rect">
            <a:avLst/>
          </a:prstGeom>
        </p:spPr>
      </p:pic>
      <p:pic>
        <p:nvPicPr>
          <p:cNvPr id="10" name="Untitыфы1ыфыф1121фed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028700" y="9525"/>
            <a:ext cx="8705850" cy="4810125"/>
          </a:xfrm>
          <a:prstGeom prst="rect">
            <a:avLst/>
          </a:prstGeom>
        </p:spPr>
      </p:pic>
      <p:pic>
        <p:nvPicPr>
          <p:cNvPr id="11" name="Ellipse 1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4438650" y="8667750"/>
            <a:ext cx="4200525" cy="1619250"/>
          </a:xfrm>
          <a:prstGeom prst="rect">
            <a:avLst/>
          </a:prstGeom>
        </p:spPr>
      </p:pic>
      <p:pic>
        <p:nvPicPr>
          <p:cNvPr id="12" name="Ellipse 1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0" y="5476875"/>
            <a:ext cx="2371725" cy="4200525"/>
          </a:xfrm>
          <a:prstGeom prst="rect">
            <a:avLst/>
          </a:prstGeom>
        </p:spPr>
      </p:pic>
      <p:pic>
        <p:nvPicPr>
          <p:cNvPr id="13" name="Ellipse 14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8486775" y="0"/>
            <a:ext cx="6010275" cy="1781175"/>
          </a:xfrm>
          <a:prstGeom prst="rect">
            <a:avLst/>
          </a:prstGeom>
        </p:spPr>
      </p:pic>
      <p:pic>
        <p:nvPicPr>
          <p:cNvPr id="14" name="Group 5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0772775" y="2552700"/>
            <a:ext cx="1362075" cy="219075"/>
          </a:xfrm>
          <a:prstGeom prst="rect">
            <a:avLst/>
          </a:prstGeom>
        </p:spPr>
      </p:pic>
      <p:pic>
        <p:nvPicPr>
          <p:cNvPr id="15" name="Group 6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5471457" y="9301163"/>
            <a:ext cx="1647825" cy="295275"/>
          </a:xfrm>
          <a:prstGeom prst="rect">
            <a:avLst/>
          </a:prstGeom>
        </p:spPr>
      </p:pic>
      <p:pic>
        <p:nvPicPr>
          <p:cNvPr id="16" name="Group 7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2130088" y="9405938"/>
            <a:ext cx="1362075" cy="561975"/>
          </a:xfrm>
          <a:prstGeom prst="rect">
            <a:avLst/>
          </a:prstGeom>
        </p:spPr>
      </p:pic>
      <p:pic>
        <p:nvPicPr>
          <p:cNvPr id="17" name="Vector 4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2116457" y="2441274"/>
            <a:ext cx="719964" cy="661122"/>
          </a:xfrm>
          <a:prstGeom prst="rect">
            <a:avLst/>
          </a:prstGeom>
        </p:spPr>
      </p:pic>
      <p:pic>
        <p:nvPicPr>
          <p:cNvPr id="18" name="Vector 5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4773535" y="8588378"/>
            <a:ext cx="719278" cy="632687"/>
          </a:xfrm>
          <a:prstGeom prst="rect">
            <a:avLst/>
          </a:prstGeom>
        </p:spPr>
      </p:pic>
      <p:pic>
        <p:nvPicPr>
          <p:cNvPr id="19" name="Vector 6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1430260" y="8674103"/>
            <a:ext cx="719278" cy="632687"/>
          </a:xfrm>
          <a:prstGeom prst="rect">
            <a:avLst/>
          </a:prstGeom>
        </p:spPr>
      </p:pic>
      <p:sp>
        <p:nvSpPr>
          <p:cNvPr id="20" name="LIGHT   BASIC   WATER"/>
          <p:cNvSpPr/>
          <p:nvPr/>
        </p:nvSpPr>
        <p:spPr>
          <a:xfrm>
            <a:off x="4972050" y="5781675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LIGHT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BASIC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Бутылка WATER.</a:t>
            </a:r>
            <a:endParaRPr lang="en-US" sz="2324" dirty="0"/>
          </a:p>
        </p:txBody>
      </p:sp>
      <p:sp>
        <p:nvSpPr>
          <p:cNvPr id="21" name="Text 1"/>
          <p:cNvSpPr/>
          <p:nvPr/>
        </p:nvSpPr>
        <p:spPr>
          <a:xfrm>
            <a:off x="695325" y="5467350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Практично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 площадке, под ТБ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бренд.</a:t>
            </a:r>
            <a:endParaRPr lang="en-US" sz="2324" dirty="0"/>
          </a:p>
        </p:txBody>
      </p:sp>
      <p:sp>
        <p:nvSpPr>
          <p:cNvPr id="22" name="Text 2"/>
          <p:cNvSpPr/>
          <p:nvPr/>
        </p:nvSpPr>
        <p:spPr>
          <a:xfrm>
            <a:off x="695325" y="800100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Видимость компании и дисциплина.</a:t>
            </a:r>
            <a:endParaRPr lang="en-US" sz="2324" dirty="0"/>
          </a:p>
        </p:txBody>
      </p:sp>
      <p:sp>
        <p:nvSpPr>
          <p:cNvPr id="23" name="LIGHT 830132"/>
          <p:cNvSpPr/>
          <p:nvPr/>
        </p:nvSpPr>
        <p:spPr>
          <a:xfrm>
            <a:off x="12130086" y="8891588"/>
            <a:ext cx="79819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LIGHT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2D3F68"/>
                </a:solidFill>
                <a:uFill>
                  <a:solidFill>
                    <a:srgbClr val="2D3F6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8301/32</a:t>
            </a:r>
            <a:endParaRPr lang="en-US" sz="1370" dirty="0"/>
          </a:p>
        </p:txBody>
      </p:sp>
      <p:sp>
        <p:nvSpPr>
          <p:cNvPr id="24" name="BASIC 1610724"/>
          <p:cNvSpPr/>
          <p:nvPr/>
        </p:nvSpPr>
        <p:spPr>
          <a:xfrm>
            <a:off x="10753725" y="2038350"/>
            <a:ext cx="13811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BASIC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2D3F68"/>
                </a:solidFill>
                <a:uFill>
                  <a:solidFill>
                    <a:srgbClr val="2D3F6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16107/24</a:t>
            </a:r>
            <a:endParaRPr lang="en-US" sz="1370" dirty="0"/>
          </a:p>
        </p:txBody>
      </p:sp>
      <p:sp>
        <p:nvSpPr>
          <p:cNvPr id="25" name="WATER 4031524"/>
          <p:cNvSpPr/>
          <p:nvPr/>
        </p:nvSpPr>
        <p:spPr>
          <a:xfrm>
            <a:off x="15471457" y="8805863"/>
            <a:ext cx="2835594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2D3F6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Бутылка для воды WATER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2D3F68"/>
                </a:solidFill>
                <a:uFill>
                  <a:solidFill>
                    <a:srgbClr val="2D3F6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40315/24</a:t>
            </a:r>
            <a:endParaRPr lang="en-US" sz="13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03928010ad23142ea3c5a8e32575d26_0edbe128-e915-482f-93c1-8b25a5aa357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295275"/>
            <a:ext cx="17364075" cy="9696450"/>
          </a:xfrm>
          <a:prstGeom prst="rect">
            <a:avLst/>
          </a:prstGeom>
        </p:spPr>
      </p:pic>
      <p:pic>
        <p:nvPicPr>
          <p:cNvPr id="3" name="303928010ad23142ea3c5a8e32575d26_0edbe128-e915-482f-93c1-8b25a5aa3574вывы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303928010ad23142ea3c5a8e32575d26_0edbe128-e915-482f-93c1-8b25a5aa3574x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303928010ad23142ea3c5a8e32575d26_0edbe128-e915-482f-93c1-8b25a5aa3574-восстановлено211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ччсчсч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91925" y="295275"/>
            <a:ext cx="1238250" cy="1743075"/>
          </a:xfrm>
          <a:prstGeom prst="rect">
            <a:avLst/>
          </a:prstGeom>
        </p:spPr>
      </p:pic>
      <p:pic>
        <p:nvPicPr>
          <p:cNvPr id="7" name="ччсчсч 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573000" y="2038350"/>
            <a:ext cx="2038350" cy="1743075"/>
          </a:xfrm>
          <a:prstGeom prst="rect">
            <a:avLst/>
          </a:prstGeom>
        </p:spPr>
      </p:pic>
      <p:pic>
        <p:nvPicPr>
          <p:cNvPr id="8" name="ччсчсч 3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982700" y="3409950"/>
            <a:ext cx="1619250" cy="1743075"/>
          </a:xfrm>
          <a:prstGeom prst="rect">
            <a:avLst/>
          </a:prstGeom>
        </p:spPr>
      </p:pic>
      <p:pic>
        <p:nvPicPr>
          <p:cNvPr id="9" name="Group 6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3677900" y="9610725"/>
            <a:ext cx="2238375" cy="295275"/>
          </a:xfrm>
          <a:prstGeom prst="rect">
            <a:avLst/>
          </a:prstGeom>
        </p:spPr>
      </p:pic>
      <p:pic>
        <p:nvPicPr>
          <p:cNvPr id="10" name="Group 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581400" y="8410575"/>
            <a:ext cx="295275" cy="295275"/>
          </a:xfrm>
          <a:prstGeom prst="rect">
            <a:avLst/>
          </a:prstGeom>
        </p:spPr>
      </p:pic>
      <p:pic>
        <p:nvPicPr>
          <p:cNvPr id="11" name="Group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3305175" y="6724650"/>
            <a:ext cx="1990725" cy="523875"/>
          </a:xfrm>
          <a:prstGeom prst="rect">
            <a:avLst/>
          </a:prstGeom>
        </p:spPr>
      </p:pic>
      <p:pic>
        <p:nvPicPr>
          <p:cNvPr id="12" name="Vector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3001887" y="8897010"/>
            <a:ext cx="709756" cy="632417"/>
          </a:xfrm>
          <a:prstGeom prst="rect">
            <a:avLst/>
          </a:prstGeom>
        </p:spPr>
      </p:pic>
      <p:pic>
        <p:nvPicPr>
          <p:cNvPr id="13" name="Vector 6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5221212" y="6007996"/>
            <a:ext cx="719278" cy="632687"/>
          </a:xfrm>
          <a:prstGeom prst="rect">
            <a:avLst/>
          </a:prstGeom>
        </p:spPr>
      </p:pic>
      <p:pic>
        <p:nvPicPr>
          <p:cNvPr id="14" name="Vector 7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3707051" y="7557195"/>
            <a:ext cx="1538532" cy="1526504"/>
          </a:xfrm>
          <a:prstGeom prst="rect">
            <a:avLst/>
          </a:prstGeom>
        </p:spPr>
      </p:pic>
      <p:pic>
        <p:nvPicPr>
          <p:cNvPr id="15" name="Ellipse 11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286250" y="0"/>
            <a:ext cx="3314700" cy="2876550"/>
          </a:xfrm>
          <a:prstGeom prst="rect">
            <a:avLst/>
          </a:prstGeom>
        </p:spPr>
      </p:pic>
      <p:pic>
        <p:nvPicPr>
          <p:cNvPr id="16" name="Ellipse 12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0" y="2314575"/>
            <a:ext cx="3219450" cy="3314700"/>
          </a:xfrm>
          <a:prstGeom prst="rect">
            <a:avLst/>
          </a:prstGeom>
        </p:spPr>
      </p:pic>
      <p:pic>
        <p:nvPicPr>
          <p:cNvPr id="17" name="Ellipse 13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0" y="5905500"/>
            <a:ext cx="1543050" cy="4381500"/>
          </a:xfrm>
          <a:prstGeom prst="rect">
            <a:avLst/>
          </a:prstGeom>
        </p:spPr>
      </p:pic>
      <p:pic>
        <p:nvPicPr>
          <p:cNvPr id="18" name="Ellipse 14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5592425" y="4848225"/>
            <a:ext cx="2695575" cy="5391150"/>
          </a:xfrm>
          <a:prstGeom prst="rect">
            <a:avLst/>
          </a:prstGeom>
        </p:spPr>
      </p:pic>
      <p:pic>
        <p:nvPicPr>
          <p:cNvPr id="19" name="Ellipse 15" descr="preencoded.pn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/>
        </p:blipFill>
        <p:spPr>
          <a:xfrm>
            <a:off x="14392275" y="0"/>
            <a:ext cx="3895725" cy="2124075"/>
          </a:xfrm>
          <a:prstGeom prst="rect">
            <a:avLst/>
          </a:prstGeom>
        </p:spPr>
      </p:pic>
      <p:pic>
        <p:nvPicPr>
          <p:cNvPr id="20" name="Untitыфы1ыфйцй1ыф1121фed 1" descr="preencoded.png"/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257175" y="0"/>
            <a:ext cx="6000750" cy="4314825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11639550" y="561975"/>
            <a:ext cx="5458979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Запрос: Подарки гостям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персоналу: недорого, фотогенично.</a:t>
            </a:r>
            <a:endParaRPr lang="en-US" sz="2324" dirty="0"/>
          </a:p>
        </p:txBody>
      </p:sp>
      <p:sp>
        <p:nvSpPr>
          <p:cNvPr id="22" name="Text 1"/>
          <p:cNvSpPr/>
          <p:nvPr/>
        </p:nvSpPr>
        <p:spPr>
          <a:xfrm>
            <a:off x="12620625" y="2686050"/>
            <a:ext cx="4752975" cy="723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Потребность: Отметки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 рекомендации.</a:t>
            </a:r>
            <a:endParaRPr lang="en-US" sz="2324" dirty="0"/>
          </a:p>
        </p:txBody>
      </p:sp>
      <p:sp>
        <p:nvSpPr>
          <p:cNvPr id="23" name="BREEZE 150      - Ray"/>
          <p:cNvSpPr/>
          <p:nvPr/>
        </p:nvSpPr>
        <p:spPr>
          <a:xfrm>
            <a:off x="14030325" y="4048125"/>
            <a:ext cx="7315200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Решение: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BREEZE 150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Наушники с кабелем + </a:t>
            </a:r>
            <a:endParaRPr lang="en-US" sz="2324" dirty="0"/>
          </a:p>
          <a:p>
            <a:pPr marL="0" indent="0" algn="l">
              <a:lnSpc>
                <a:spcPts val="2925"/>
              </a:lnSpc>
              <a:buNone/>
            </a:pPr>
            <a:r>
              <a:rPr lang="en-US" sz="2324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Рюкзак-мешок Ray.</a:t>
            </a:r>
            <a:endParaRPr lang="en-US" sz="2324" dirty="0"/>
          </a:p>
        </p:txBody>
      </p:sp>
      <p:sp>
        <p:nvSpPr>
          <p:cNvPr id="24" name="BREEZE 150 50504102"/>
          <p:cNvSpPr/>
          <p:nvPr/>
        </p:nvSpPr>
        <p:spPr>
          <a:xfrm>
            <a:off x="13696950" y="9115425"/>
            <a:ext cx="798195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BREEZE 150</a:t>
            </a:r>
            <a:endParaRPr lang="en-US" sz="1370" dirty="0"/>
          </a:p>
          <a:p>
            <a:pPr marL="0" indent="0" algn="l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B008A"/>
                </a:solidFill>
                <a:uFill>
                  <a:solidFill>
                    <a:srgbClr val="DB008A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50504/102</a:t>
            </a:r>
            <a:endParaRPr lang="en-US" sz="1370" dirty="0"/>
          </a:p>
        </p:txBody>
      </p:sp>
      <p:sp>
        <p:nvSpPr>
          <p:cNvPr id="25" name="11915"/>
          <p:cNvSpPr/>
          <p:nvPr/>
        </p:nvSpPr>
        <p:spPr>
          <a:xfrm>
            <a:off x="-66675" y="7705725"/>
            <a:ext cx="38862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Наушники с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убирающимся кабелем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B008A"/>
                </a:solidFill>
                <a:uFill>
                  <a:solidFill>
                    <a:srgbClr val="DB008A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11915</a:t>
            </a:r>
            <a:endParaRPr lang="en-US" sz="1370" dirty="0"/>
          </a:p>
        </p:txBody>
      </p:sp>
      <p:sp>
        <p:nvSpPr>
          <p:cNvPr id="26" name="RAY    1610801"/>
          <p:cNvSpPr/>
          <p:nvPr/>
        </p:nvSpPr>
        <p:spPr>
          <a:xfrm>
            <a:off x="3209925" y="5810250"/>
            <a:ext cx="2028825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мешок RAY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dirty="0">
                <a:solidFill>
                  <a:srgbClr val="DB008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со светоотражающей полосой</a:t>
            </a:r>
            <a:endParaRPr lang="en-US" sz="1370" dirty="0"/>
          </a:p>
          <a:p>
            <a:pPr marL="0" indent="0" algn="r">
              <a:lnSpc>
                <a:spcPts val="1725"/>
              </a:lnSpc>
              <a:buNone/>
            </a:pPr>
            <a:r>
              <a:rPr lang="en-US" sz="1370" u="sng" dirty="0">
                <a:solidFill>
                  <a:srgbClr val="DB008A"/>
                </a:solidFill>
                <a:uFill>
                  <a:solidFill>
                    <a:srgbClr val="DB008A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16108/01</a:t>
            </a:r>
            <a:endParaRPr lang="en-US" sz="13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720</Words>
  <Application>Microsoft Office PowerPoint</Application>
  <PresentationFormat>Произвольный</PresentationFormat>
  <Paragraphs>263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Montserrat Medium</vt:lpstr>
      <vt:lpstr>Montserrat Regular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2</cp:revision>
  <dcterms:created xsi:type="dcterms:W3CDTF">2026-07-28T06:58:04Z</dcterms:created>
  <dcterms:modified xsi:type="dcterms:W3CDTF">2026-07-28T07:00:00Z</dcterms:modified>
</cp:coreProperties>
</file>